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customXml/item1.xml" ContentType="application/xml"/>
  <Override PartName="/customXml/item2.xml" ContentType="application/xml"/>
  <Override PartName="/customXml/item3.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7.8-->
<p:presentation xmlns:r="http://schemas.openxmlformats.org/officeDocument/2006/relationships" xmlns:a="http://schemas.openxmlformats.org/drawingml/2006/main" xmlns:p="http://schemas.openxmlformats.org/presentationml/2006/main" removePersonalInfoOnSave="1" saveSubsetFonts="1">
  <p:sldMasterIdLst>
    <p:sldMasterId id="2147483648" r:id="rId4"/>
  </p:sldMasterIdLst>
  <p:notesMasterIdLst>
    <p:notesMasterId r:id="rId5"/>
  </p:notesMasterIdLst>
  <p:handoutMasterIdLst>
    <p:handoutMasterId r:id="rId6"/>
  </p:handoutMasterIdLst>
  <p:sldIdLst>
    <p:sldId id="278" r:id="rId7"/>
    <p:sldId id="285" r:id="rId8"/>
    <p:sldId id="281" r:id="rId9"/>
    <p:sldId id="286" r:id="rId10"/>
    <p:sldId id="306" r:id="rId11"/>
    <p:sldId id="307" r:id="rId12"/>
    <p:sldId id="308" r:id="rId13"/>
    <p:sldId id="309" r:id="rId14"/>
    <p:sldId id="310" r:id="rId15"/>
    <p:sldId id="311" r:id="rId16"/>
    <p:sldId id="312" r:id="rId17"/>
    <p:sldId id="313" r:id="rId18"/>
    <p:sldId id="315" r:id="rId19"/>
    <p:sldId id="316" r:id="rId20"/>
    <p:sldId id="292" r:id="rId21"/>
    <p:sldId id="293" r:id="rId22"/>
    <p:sldId id="317" r:id="rId23"/>
    <p:sldId id="294" r:id="rId24"/>
    <p:sldId id="295" r:id="rId25"/>
    <p:sldId id="298" r:id="rId26"/>
    <p:sldId id="299" r:id="rId27"/>
    <p:sldId id="300" r:id="rId28"/>
    <p:sldId id="321" r:id="rId29"/>
    <p:sldId id="302" r:id="rId30"/>
    <p:sldId id="320" r:id="rId31"/>
    <p:sldId id="303" r:id="rId32"/>
    <p:sldId id="305" r:id="rId33"/>
    <p:sldId id="301" r:id="rId34"/>
    <p:sldId id="329" r:id="rId35"/>
    <p:sldId id="304" r:id="rId36"/>
    <p:sldId id="326" r:id="rId37"/>
    <p:sldId id="318" r:id="rId38"/>
    <p:sldId id="322" r:id="rId39"/>
    <p:sldId id="327" r:id="rId40"/>
    <p:sldId id="328" r:id="rId41"/>
    <p:sldId id="319" r:id="rId42"/>
  </p:sldIdLst>
  <p:sldSz cx="9144000" cy="6858000" type="screen4x3"/>
  <p:notesSz cx="7023100" cy="93091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100"/>
    <a:srgbClr val="CFD2CC"/>
    <a:srgbClr val="080808"/>
    <a:srgbClr val="0C0C0C"/>
    <a:srgbClr val="050505"/>
    <a:srgbClr val="040404"/>
    <a:srgbClr val="0F0F0F"/>
    <a:srgbClr val="7E8083"/>
    <a:srgbClr val="C4C7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4667" autoAdjust="0"/>
  </p:normalViewPr>
  <p:slideViewPr>
    <p:cSldViewPr>
      <p:cViewPr varScale="1">
        <p:scale>
          <a:sx n="104" d="100"/>
          <a:sy n="104" d="100"/>
        </p:scale>
        <p:origin x="1944" y="114"/>
      </p:cViewPr>
      <p:guideLst>
        <p:guide orient="horz" pos="2160"/>
        <p:guide pos="4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762" y="-84"/>
      </p:cViewPr>
      <p:guideLst>
        <p:guide orient="horz" pos="2932"/>
        <p:guide pos="2212"/>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4.xml" /><Relationship Id="rId11" Type="http://schemas.openxmlformats.org/officeDocument/2006/relationships/slide" Target="slides/slide5.xml" /><Relationship Id="rId12" Type="http://schemas.openxmlformats.org/officeDocument/2006/relationships/slide" Target="slides/slide6.xml" /><Relationship Id="rId13" Type="http://schemas.openxmlformats.org/officeDocument/2006/relationships/slide" Target="slides/slide7.xml" /><Relationship Id="rId14" Type="http://schemas.openxmlformats.org/officeDocument/2006/relationships/slide" Target="slides/slide8.xml" /><Relationship Id="rId15" Type="http://schemas.openxmlformats.org/officeDocument/2006/relationships/slide" Target="slides/slide9.xml" /><Relationship Id="rId16" Type="http://schemas.openxmlformats.org/officeDocument/2006/relationships/slide" Target="slides/slide10.xml" /><Relationship Id="rId17" Type="http://schemas.openxmlformats.org/officeDocument/2006/relationships/slide" Target="slides/slide11.xml" /><Relationship Id="rId18" Type="http://schemas.openxmlformats.org/officeDocument/2006/relationships/slide" Target="slides/slide12.xml" /><Relationship Id="rId19" Type="http://schemas.openxmlformats.org/officeDocument/2006/relationships/slide" Target="slides/slide13.xml" /><Relationship Id="rId2" Type="http://schemas.openxmlformats.org/officeDocument/2006/relationships/customXml" Target="../customXml/item2.xml" /><Relationship Id="rId20" Type="http://schemas.openxmlformats.org/officeDocument/2006/relationships/slide" Target="slides/slide14.xml" /><Relationship Id="rId21" Type="http://schemas.openxmlformats.org/officeDocument/2006/relationships/slide" Target="slides/slide15.xml" /><Relationship Id="rId22" Type="http://schemas.openxmlformats.org/officeDocument/2006/relationships/slide" Target="slides/slide16.xml" /><Relationship Id="rId23" Type="http://schemas.openxmlformats.org/officeDocument/2006/relationships/slide" Target="slides/slide17.xml" /><Relationship Id="rId24" Type="http://schemas.openxmlformats.org/officeDocument/2006/relationships/slide" Target="slides/slide18.xml" /><Relationship Id="rId25" Type="http://schemas.openxmlformats.org/officeDocument/2006/relationships/slide" Target="slides/slide19.xml" /><Relationship Id="rId26" Type="http://schemas.openxmlformats.org/officeDocument/2006/relationships/slide" Target="slides/slide20.xml" /><Relationship Id="rId27" Type="http://schemas.openxmlformats.org/officeDocument/2006/relationships/slide" Target="slides/slide21.xml" /><Relationship Id="rId28" Type="http://schemas.openxmlformats.org/officeDocument/2006/relationships/slide" Target="slides/slide22.xml" /><Relationship Id="rId29" Type="http://schemas.openxmlformats.org/officeDocument/2006/relationships/slide" Target="slides/slide23.xml" /><Relationship Id="rId3" Type="http://schemas.openxmlformats.org/officeDocument/2006/relationships/customXml" Target="../customXml/item3.xml" /><Relationship Id="rId30" Type="http://schemas.openxmlformats.org/officeDocument/2006/relationships/slide" Target="slides/slide24.xml" /><Relationship Id="rId31" Type="http://schemas.openxmlformats.org/officeDocument/2006/relationships/slide" Target="slides/slide25.xml" /><Relationship Id="rId32" Type="http://schemas.openxmlformats.org/officeDocument/2006/relationships/slide" Target="slides/slide26.xml" /><Relationship Id="rId33" Type="http://schemas.openxmlformats.org/officeDocument/2006/relationships/slide" Target="slides/slide27.xml" /><Relationship Id="rId34" Type="http://schemas.openxmlformats.org/officeDocument/2006/relationships/slide" Target="slides/slide28.xml" /><Relationship Id="rId35" Type="http://schemas.openxmlformats.org/officeDocument/2006/relationships/slide" Target="slides/slide29.xml" /><Relationship Id="rId36" Type="http://schemas.openxmlformats.org/officeDocument/2006/relationships/slide" Target="slides/slide30.xml" /><Relationship Id="rId37" Type="http://schemas.openxmlformats.org/officeDocument/2006/relationships/slide" Target="slides/slide31.xml" /><Relationship Id="rId38" Type="http://schemas.openxmlformats.org/officeDocument/2006/relationships/slide" Target="slides/slide32.xml" /><Relationship Id="rId39" Type="http://schemas.openxmlformats.org/officeDocument/2006/relationships/slide" Target="slides/slide33.xml" /><Relationship Id="rId4" Type="http://schemas.openxmlformats.org/officeDocument/2006/relationships/slideMaster" Target="slideMasters/slideMaster1.xml" /><Relationship Id="rId40" Type="http://schemas.openxmlformats.org/officeDocument/2006/relationships/slide" Target="slides/slide34.xml" /><Relationship Id="rId41" Type="http://schemas.openxmlformats.org/officeDocument/2006/relationships/slide" Target="slides/slide35.xml" /><Relationship Id="rId42" Type="http://schemas.openxmlformats.org/officeDocument/2006/relationships/slide" Target="slides/slide36.xml" /><Relationship Id="rId43" Type="http://schemas.openxmlformats.org/officeDocument/2006/relationships/tags" Target="tags/tag1.xml" /><Relationship Id="rId44" Type="http://schemas.openxmlformats.org/officeDocument/2006/relationships/presProps" Target="presProps.xml" /><Relationship Id="rId45" Type="http://schemas.openxmlformats.org/officeDocument/2006/relationships/viewProps" Target="viewProps.xml" /><Relationship Id="rId46" Type="http://schemas.openxmlformats.org/officeDocument/2006/relationships/theme" Target="theme/theme1.xml" /><Relationship Id="rId47" Type="http://schemas.openxmlformats.org/officeDocument/2006/relationships/tableStyles" Target="tableStyles.xml" /><Relationship Id="rId5" Type="http://schemas.openxmlformats.org/officeDocument/2006/relationships/notesMaster" Target="notesMasters/notesMaster1.xml" /><Relationship Id="rId6" Type="http://schemas.openxmlformats.org/officeDocument/2006/relationships/handoutMaster" Target="handoutMasters/handoutMaster1.xml" /><Relationship Id="rId7" Type="http://schemas.openxmlformats.org/officeDocument/2006/relationships/slide" Target="slides/slide1.xml" /><Relationship Id="rId8" Type="http://schemas.openxmlformats.org/officeDocument/2006/relationships/slide" Target="slides/slide2.xml" /><Relationship Id="rId9" Type="http://schemas.openxmlformats.org/officeDocument/2006/relationships/slide" Target="slides/slide3.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EF568903-FC3A-4B98-BBE4-312FCD26D757}" type="datetimeFigureOut">
              <a:rPr lang="en-US" smtClean="0"/>
              <a:t>9/29/2023</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09940A7C-9BD2-4D16-A52C-67BFBC944AA6}" type="slidenum">
              <a:rPr lang="en-US" smtClean="0"/>
              <a:t>‹#›</a:t>
            </a:fld>
            <a:endParaRPr lang="en-US"/>
          </a:p>
        </p:txBody>
      </p:sp>
    </p:spTree>
    <p:extLst>
      <p:ext uri="{BB962C8B-B14F-4D97-AF65-F5344CB8AC3E}">
        <p14:creationId xmlns:p14="http://schemas.microsoft.com/office/powerpoint/2010/main" val="1127027183"/>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C173CE89-EDA9-4F71-B25F-FEED856C99A6}" type="datetimeFigureOut">
              <a:rPr lang="en-US" smtClean="0"/>
              <a:t>9/29/2023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993C8323-8C3E-45C0-924E-59027F3419CA}" type="slidenum">
              <a:rPr lang="en-US" smtClean="0"/>
              <a:t>‹#›</a:t>
            </a:fld>
            <a:endParaRPr lang="en-US"/>
          </a:p>
        </p:txBody>
      </p:sp>
    </p:spTree>
    <p:extLst>
      <p:ext uri="{BB962C8B-B14F-4D97-AF65-F5344CB8AC3E}">
        <p14:creationId xmlns:p14="http://schemas.microsoft.com/office/powerpoint/2010/main" val="1023891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1</a:t>
            </a:fld>
            <a:endParaRPr lang="en-US"/>
          </a:p>
        </p:txBody>
      </p:sp>
    </p:spTree>
    <p:extLst>
      <p:ext uri="{BB962C8B-B14F-4D97-AF65-F5344CB8AC3E}">
        <p14:creationId xmlns:p14="http://schemas.microsoft.com/office/powerpoint/2010/main" val="12141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10</a:t>
            </a:fld>
            <a:endParaRPr lang="en-US"/>
          </a:p>
        </p:txBody>
      </p:sp>
    </p:spTree>
    <p:extLst>
      <p:ext uri="{BB962C8B-B14F-4D97-AF65-F5344CB8AC3E}">
        <p14:creationId xmlns:p14="http://schemas.microsoft.com/office/powerpoint/2010/main" val="35468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11</a:t>
            </a:fld>
            <a:endParaRPr lang="en-US"/>
          </a:p>
        </p:txBody>
      </p:sp>
    </p:spTree>
    <p:extLst>
      <p:ext uri="{BB962C8B-B14F-4D97-AF65-F5344CB8AC3E}">
        <p14:creationId xmlns:p14="http://schemas.microsoft.com/office/powerpoint/2010/main" val="2090475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8A984C-6784-42B7-9A13-C813B48417EE}" type="slidenum">
              <a:rPr lang="en-US" smtClean="0"/>
              <a:t>12</a:t>
            </a:fld>
            <a:endParaRPr lang="en-US"/>
          </a:p>
        </p:txBody>
      </p:sp>
    </p:spTree>
    <p:extLst>
      <p:ext uri="{BB962C8B-B14F-4D97-AF65-F5344CB8AC3E}">
        <p14:creationId xmlns:p14="http://schemas.microsoft.com/office/powerpoint/2010/main" val="2512642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13</a:t>
            </a:fld>
            <a:endParaRPr lang="en-US"/>
          </a:p>
        </p:txBody>
      </p:sp>
    </p:spTree>
    <p:extLst>
      <p:ext uri="{BB962C8B-B14F-4D97-AF65-F5344CB8AC3E}">
        <p14:creationId xmlns:p14="http://schemas.microsoft.com/office/powerpoint/2010/main" val="551566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14</a:t>
            </a:fld>
            <a:endParaRPr lang="en-US"/>
          </a:p>
        </p:txBody>
      </p:sp>
    </p:spTree>
    <p:extLst>
      <p:ext uri="{BB962C8B-B14F-4D97-AF65-F5344CB8AC3E}">
        <p14:creationId xmlns:p14="http://schemas.microsoft.com/office/powerpoint/2010/main" val="883133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15</a:t>
            </a:fld>
            <a:endParaRPr lang="en-US"/>
          </a:p>
        </p:txBody>
      </p:sp>
    </p:spTree>
    <p:extLst>
      <p:ext uri="{BB962C8B-B14F-4D97-AF65-F5344CB8AC3E}">
        <p14:creationId xmlns:p14="http://schemas.microsoft.com/office/powerpoint/2010/main" val="1719954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16</a:t>
            </a:fld>
            <a:endParaRPr lang="en-US"/>
          </a:p>
        </p:txBody>
      </p:sp>
    </p:spTree>
    <p:extLst>
      <p:ext uri="{BB962C8B-B14F-4D97-AF65-F5344CB8AC3E}">
        <p14:creationId xmlns:p14="http://schemas.microsoft.com/office/powerpoint/2010/main" val="2441184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17</a:t>
            </a:fld>
            <a:endParaRPr lang="en-US"/>
          </a:p>
        </p:txBody>
      </p:sp>
    </p:spTree>
    <p:extLst>
      <p:ext uri="{BB962C8B-B14F-4D97-AF65-F5344CB8AC3E}">
        <p14:creationId xmlns:p14="http://schemas.microsoft.com/office/powerpoint/2010/main" val="2253032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18</a:t>
            </a:fld>
            <a:endParaRPr lang="en-US"/>
          </a:p>
        </p:txBody>
      </p:sp>
    </p:spTree>
    <p:extLst>
      <p:ext uri="{BB962C8B-B14F-4D97-AF65-F5344CB8AC3E}">
        <p14:creationId xmlns:p14="http://schemas.microsoft.com/office/powerpoint/2010/main" val="2401031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19</a:t>
            </a:fld>
            <a:endParaRPr lang="en-US"/>
          </a:p>
        </p:txBody>
      </p:sp>
    </p:spTree>
    <p:extLst>
      <p:ext uri="{BB962C8B-B14F-4D97-AF65-F5344CB8AC3E}">
        <p14:creationId xmlns:p14="http://schemas.microsoft.com/office/powerpoint/2010/main" val="58346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2</a:t>
            </a:fld>
            <a:endParaRPr lang="en-US"/>
          </a:p>
        </p:txBody>
      </p:sp>
    </p:spTree>
    <p:extLst>
      <p:ext uri="{BB962C8B-B14F-4D97-AF65-F5344CB8AC3E}">
        <p14:creationId xmlns:p14="http://schemas.microsoft.com/office/powerpoint/2010/main" val="463355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20</a:t>
            </a:fld>
            <a:endParaRPr lang="en-US"/>
          </a:p>
        </p:txBody>
      </p:sp>
    </p:spTree>
    <p:extLst>
      <p:ext uri="{BB962C8B-B14F-4D97-AF65-F5344CB8AC3E}">
        <p14:creationId xmlns:p14="http://schemas.microsoft.com/office/powerpoint/2010/main" val="4273244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21</a:t>
            </a:fld>
            <a:endParaRPr lang="en-US"/>
          </a:p>
        </p:txBody>
      </p:sp>
    </p:spTree>
    <p:extLst>
      <p:ext uri="{BB962C8B-B14F-4D97-AF65-F5344CB8AC3E}">
        <p14:creationId xmlns:p14="http://schemas.microsoft.com/office/powerpoint/2010/main" val="2831485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22</a:t>
            </a:fld>
            <a:endParaRPr lang="en-US"/>
          </a:p>
        </p:txBody>
      </p:sp>
    </p:spTree>
    <p:extLst>
      <p:ext uri="{BB962C8B-B14F-4D97-AF65-F5344CB8AC3E}">
        <p14:creationId xmlns:p14="http://schemas.microsoft.com/office/powerpoint/2010/main" val="3072346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23</a:t>
            </a:fld>
            <a:endParaRPr lang="en-US"/>
          </a:p>
        </p:txBody>
      </p:sp>
    </p:spTree>
    <p:extLst>
      <p:ext uri="{BB962C8B-B14F-4D97-AF65-F5344CB8AC3E}">
        <p14:creationId xmlns:p14="http://schemas.microsoft.com/office/powerpoint/2010/main" val="335322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24</a:t>
            </a:fld>
            <a:endParaRPr lang="en-US"/>
          </a:p>
        </p:txBody>
      </p:sp>
    </p:spTree>
    <p:extLst>
      <p:ext uri="{BB962C8B-B14F-4D97-AF65-F5344CB8AC3E}">
        <p14:creationId xmlns:p14="http://schemas.microsoft.com/office/powerpoint/2010/main" val="1438836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25</a:t>
            </a:fld>
            <a:endParaRPr lang="en-US"/>
          </a:p>
        </p:txBody>
      </p:sp>
    </p:spTree>
    <p:extLst>
      <p:ext uri="{BB962C8B-B14F-4D97-AF65-F5344CB8AC3E}">
        <p14:creationId xmlns:p14="http://schemas.microsoft.com/office/powerpoint/2010/main" val="3069709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26</a:t>
            </a:fld>
            <a:endParaRPr lang="en-US"/>
          </a:p>
        </p:txBody>
      </p:sp>
    </p:spTree>
    <p:extLst>
      <p:ext uri="{BB962C8B-B14F-4D97-AF65-F5344CB8AC3E}">
        <p14:creationId xmlns:p14="http://schemas.microsoft.com/office/powerpoint/2010/main" val="380877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27</a:t>
            </a:fld>
            <a:endParaRPr lang="en-US"/>
          </a:p>
        </p:txBody>
      </p:sp>
    </p:spTree>
    <p:extLst>
      <p:ext uri="{BB962C8B-B14F-4D97-AF65-F5344CB8AC3E}">
        <p14:creationId xmlns:p14="http://schemas.microsoft.com/office/powerpoint/2010/main" val="4193348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28</a:t>
            </a:fld>
            <a:endParaRPr lang="en-US"/>
          </a:p>
        </p:txBody>
      </p:sp>
    </p:spTree>
    <p:extLst>
      <p:ext uri="{BB962C8B-B14F-4D97-AF65-F5344CB8AC3E}">
        <p14:creationId xmlns:p14="http://schemas.microsoft.com/office/powerpoint/2010/main" val="3248443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29</a:t>
            </a:fld>
            <a:endParaRPr lang="en-US"/>
          </a:p>
        </p:txBody>
      </p:sp>
    </p:spTree>
    <p:extLst>
      <p:ext uri="{BB962C8B-B14F-4D97-AF65-F5344CB8AC3E}">
        <p14:creationId xmlns:p14="http://schemas.microsoft.com/office/powerpoint/2010/main" val="1851956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3</a:t>
            </a:fld>
            <a:endParaRPr lang="en-US"/>
          </a:p>
        </p:txBody>
      </p:sp>
    </p:spTree>
    <p:extLst>
      <p:ext uri="{BB962C8B-B14F-4D97-AF65-F5344CB8AC3E}">
        <p14:creationId xmlns:p14="http://schemas.microsoft.com/office/powerpoint/2010/main" val="432869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30</a:t>
            </a:fld>
            <a:endParaRPr lang="en-US"/>
          </a:p>
        </p:txBody>
      </p:sp>
    </p:spTree>
    <p:extLst>
      <p:ext uri="{BB962C8B-B14F-4D97-AF65-F5344CB8AC3E}">
        <p14:creationId xmlns:p14="http://schemas.microsoft.com/office/powerpoint/2010/main" val="4255497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31</a:t>
            </a:fld>
            <a:endParaRPr lang="en-US"/>
          </a:p>
        </p:txBody>
      </p:sp>
    </p:spTree>
    <p:extLst>
      <p:ext uri="{BB962C8B-B14F-4D97-AF65-F5344CB8AC3E}">
        <p14:creationId xmlns:p14="http://schemas.microsoft.com/office/powerpoint/2010/main" val="4209948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32</a:t>
            </a:fld>
            <a:endParaRPr lang="en-US"/>
          </a:p>
        </p:txBody>
      </p:sp>
    </p:spTree>
    <p:extLst>
      <p:ext uri="{BB962C8B-B14F-4D97-AF65-F5344CB8AC3E}">
        <p14:creationId xmlns:p14="http://schemas.microsoft.com/office/powerpoint/2010/main" val="14716276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33</a:t>
            </a:fld>
            <a:endParaRPr lang="en-US"/>
          </a:p>
        </p:txBody>
      </p:sp>
    </p:spTree>
    <p:extLst>
      <p:ext uri="{BB962C8B-B14F-4D97-AF65-F5344CB8AC3E}">
        <p14:creationId xmlns:p14="http://schemas.microsoft.com/office/powerpoint/2010/main" val="4069075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34</a:t>
            </a:fld>
            <a:endParaRPr lang="en-US"/>
          </a:p>
        </p:txBody>
      </p:sp>
    </p:spTree>
    <p:extLst>
      <p:ext uri="{BB962C8B-B14F-4D97-AF65-F5344CB8AC3E}">
        <p14:creationId xmlns:p14="http://schemas.microsoft.com/office/powerpoint/2010/main" val="1522500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35</a:t>
            </a:fld>
            <a:endParaRPr lang="en-US"/>
          </a:p>
        </p:txBody>
      </p:sp>
    </p:spTree>
    <p:extLst>
      <p:ext uri="{BB962C8B-B14F-4D97-AF65-F5344CB8AC3E}">
        <p14:creationId xmlns:p14="http://schemas.microsoft.com/office/powerpoint/2010/main" val="15996985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36</a:t>
            </a:fld>
            <a:endParaRPr lang="en-US"/>
          </a:p>
        </p:txBody>
      </p:sp>
    </p:spTree>
    <p:extLst>
      <p:ext uri="{BB962C8B-B14F-4D97-AF65-F5344CB8AC3E}">
        <p14:creationId xmlns:p14="http://schemas.microsoft.com/office/powerpoint/2010/main" val="762549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638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n-US"/>
              <a:t>Managing Our Legal Risk</a:t>
            </a:r>
          </a:p>
        </p:txBody>
      </p:sp>
    </p:spTree>
    <p:extLst>
      <p:ext uri="{BB962C8B-B14F-4D97-AF65-F5344CB8AC3E}">
        <p14:creationId xmlns:p14="http://schemas.microsoft.com/office/powerpoint/2010/main" val="166555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5</a:t>
            </a:fld>
            <a:endParaRPr lang="en-US"/>
          </a:p>
        </p:txBody>
      </p:sp>
    </p:spTree>
    <p:extLst>
      <p:ext uri="{BB962C8B-B14F-4D97-AF65-F5344CB8AC3E}">
        <p14:creationId xmlns:p14="http://schemas.microsoft.com/office/powerpoint/2010/main" val="4178969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6</a:t>
            </a:fld>
            <a:endParaRPr lang="en-US"/>
          </a:p>
        </p:txBody>
      </p:sp>
    </p:spTree>
    <p:extLst>
      <p:ext uri="{BB962C8B-B14F-4D97-AF65-F5344CB8AC3E}">
        <p14:creationId xmlns:p14="http://schemas.microsoft.com/office/powerpoint/2010/main" val="2418328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7</a:t>
            </a:fld>
            <a:endParaRPr lang="en-US"/>
          </a:p>
        </p:txBody>
      </p:sp>
    </p:spTree>
    <p:extLst>
      <p:ext uri="{BB962C8B-B14F-4D97-AF65-F5344CB8AC3E}">
        <p14:creationId xmlns:p14="http://schemas.microsoft.com/office/powerpoint/2010/main" val="94654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8</a:t>
            </a:fld>
            <a:endParaRPr lang="en-US"/>
          </a:p>
        </p:txBody>
      </p:sp>
    </p:spTree>
    <p:extLst>
      <p:ext uri="{BB962C8B-B14F-4D97-AF65-F5344CB8AC3E}">
        <p14:creationId xmlns:p14="http://schemas.microsoft.com/office/powerpoint/2010/main" val="953117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C8323-8C3E-45C0-924E-59027F3419CA}" type="slidenum">
              <a:rPr lang="en-US" smtClean="0"/>
              <a:t>9</a:t>
            </a:fld>
            <a:endParaRPr lang="en-US"/>
          </a:p>
        </p:txBody>
      </p:sp>
    </p:spTree>
    <p:extLst>
      <p:ext uri="{BB962C8B-B14F-4D97-AF65-F5344CB8AC3E}">
        <p14:creationId xmlns:p14="http://schemas.microsoft.com/office/powerpoint/2010/main" val="4054798744"/>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Slide">
    <p:spTree>
      <p:nvGrpSpPr>
        <p:cNvPr id="1" name=""/>
        <p:cNvGrpSpPr/>
        <p:nvPr/>
      </p:nvGrpSpPr>
      <p:grpSpPr>
        <a:xfrm>
          <a:off x="0" y="0"/>
          <a:ext cx="0" cy="0"/>
        </a:xfrm>
      </p:grpSpPr>
      <p:sp>
        <p:nvSpPr>
          <p:cNvPr id="7" name="Rectangle 6"/>
          <p:cNvSpPr/>
          <p:nvPr userDrawn="1"/>
        </p:nvSpPr>
        <p:spPr>
          <a:xfrm>
            <a:off x="0" y="990600"/>
            <a:ext cx="9144000" cy="1828800"/>
          </a:xfrm>
          <a:prstGeom prst="rect">
            <a:avLst/>
          </a:prstGeom>
          <a:solidFill>
            <a:srgbClr val="FFE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740" y="2926080"/>
            <a:ext cx="9144000" cy="3931920"/>
          </a:xfrm>
          <a:prstGeom prst="rect">
            <a:avLst/>
          </a:prstGeom>
          <a:solidFill>
            <a:srgbClr val="CFD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
            <a:extLst>
              <a:ext uri="{28A0092B-C50C-407E-A947-70E740481C1C}">
                <a14:useLocalDpi xmlns:a14="http://schemas.microsoft.com/office/drawing/2010/main" val="0"/>
              </a:ext>
            </a:extLst>
          </a:blip>
          <a:srcRect t="41325" b="42676"/>
          <a:stretch>
            <a:fillRect/>
          </a:stretch>
        </p:blipFill>
        <p:spPr>
          <a:xfrm>
            <a:off x="304800" y="228600"/>
            <a:ext cx="2262600" cy="574700"/>
          </a:xfrm>
          <a:prstGeom prst="rect">
            <a:avLst/>
          </a:prstGeom>
        </p:spPr>
      </p:pic>
      <p:sp>
        <p:nvSpPr>
          <p:cNvPr id="2" name="Title 1"/>
          <p:cNvSpPr>
            <a:spLocks noGrp="1"/>
          </p:cNvSpPr>
          <p:nvPr>
            <p:ph type="ctrTitle" hasCustomPrompt="1"/>
          </p:nvPr>
        </p:nvSpPr>
        <p:spPr>
          <a:xfrm>
            <a:off x="304800" y="1169987"/>
            <a:ext cx="8153400" cy="1470025"/>
          </a:xfrm>
          <a:prstGeom prst="rect">
            <a:avLst/>
          </a:prstGeom>
        </p:spPr>
        <p:txBody>
          <a:bodyPr/>
          <a:lstStyle>
            <a:lvl1pPr algn="l">
              <a:defRPr sz="4800"/>
            </a:lvl1pPr>
          </a:lstStyle>
          <a:p>
            <a:r>
              <a:rPr lang="en-US" smtClean="0"/>
              <a:t>Presentation Main Title</a:t>
            </a:r>
            <a:br>
              <a:rPr lang="en-US" smtClean="0"/>
            </a:br>
            <a:r>
              <a:rPr lang="en-US" smtClean="0"/>
              <a:t>Should Go Here</a:t>
            </a:r>
            <a:endParaRPr lang="en-US"/>
          </a:p>
        </p:txBody>
      </p:sp>
      <p:sp>
        <p:nvSpPr>
          <p:cNvPr id="3" name="Subtitle 2"/>
          <p:cNvSpPr>
            <a:spLocks noGrp="1"/>
          </p:cNvSpPr>
          <p:nvPr>
            <p:ph type="subTitle" idx="1" hasCustomPrompt="1"/>
          </p:nvPr>
        </p:nvSpPr>
        <p:spPr>
          <a:xfrm>
            <a:off x="304800" y="5343525"/>
            <a:ext cx="3200400" cy="1143000"/>
          </a:xfrm>
          <a:prstGeom prst="rect">
            <a:avLst/>
          </a:prstGeom>
        </p:spPr>
        <p:txBody>
          <a:bodyPr/>
          <a:lstStyle>
            <a:lvl1pPr marL="0" indent="0" algn="l">
              <a:buNone/>
              <a:defRPr sz="1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1600" smtClean="0"/>
              <a:t>Presenter</a:t>
            </a:r>
            <a:r>
              <a:rPr lang="en-US" sz="1600" baseline="0" smtClean="0"/>
              <a:t> Name</a:t>
            </a:r>
            <a:br>
              <a:rPr lang="en-US" sz="1600" baseline="0" smtClean="0"/>
            </a:br>
            <a:r>
              <a:rPr lang="en-US" sz="1600" i="1" baseline="0" smtClean="0"/>
              <a:t>Presenter's Title</a:t>
            </a:r>
            <a:br>
              <a:rPr lang="en-US" sz="1600" i="1" baseline="0" smtClean="0"/>
            </a:br>
            <a:r>
              <a:rPr lang="en-US" sz="1600" i="0" baseline="0" smtClean="0"/>
              <a:t>000.000.0000</a:t>
            </a:r>
            <a:br>
              <a:rPr lang="en-US" sz="1600" i="0" baseline="0" smtClean="0"/>
            </a:br>
            <a:r>
              <a:rPr lang="en-US" sz="1600" i="0" baseline="0" smtClean="0"/>
              <a:t>xxxxx@ballardspahr.com</a:t>
            </a:r>
            <a:endParaRPr lang="en-US" sz="1600" i="1"/>
          </a:p>
        </p:txBody>
      </p:sp>
      <p:sp>
        <p:nvSpPr>
          <p:cNvPr id="5" name="Text Placeholder 4"/>
          <p:cNvSpPr>
            <a:spLocks noGrp="1"/>
          </p:cNvSpPr>
          <p:nvPr>
            <p:ph type="body" sz="quarter" idx="10" hasCustomPrompt="1"/>
          </p:nvPr>
        </p:nvSpPr>
        <p:spPr>
          <a:xfrm>
            <a:off x="304800" y="3124200"/>
            <a:ext cx="8077200" cy="1143000"/>
          </a:xfrm>
          <a:prstGeom prst="rect">
            <a:avLst/>
          </a:prstGeom>
        </p:spPr>
        <p:txBody>
          <a:bodyPr/>
          <a:lstStyle>
            <a:lvl1pPr marL="0" indent="0">
              <a:buNone/>
              <a:defRPr/>
            </a:lvl1pPr>
          </a:lstStyle>
          <a:p>
            <a:r>
              <a:rPr lang="en-US" smtClean="0"/>
              <a:t>Presentation Subtitle Can Go Here</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0" y="6400800"/>
            <a:ext cx="1524000" cy="252730"/>
          </a:xfrm>
          <a:prstGeom prst="rect">
            <a:avLst/>
          </a:prstGeom>
        </p:spPr>
      </p:pic>
    </p:spTree>
    <p:extLst>
      <p:ext uri="{BB962C8B-B14F-4D97-AF65-F5344CB8AC3E}">
        <p14:creationId xmlns:p14="http://schemas.microsoft.com/office/powerpoint/2010/main" val="274432070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Alternate Title Slide">
    <p:spTree>
      <p:nvGrpSpPr>
        <p:cNvPr id="1" name=""/>
        <p:cNvGrpSpPr/>
        <p:nvPr/>
      </p:nvGrpSpPr>
      <p:grpSpPr>
        <a:xfrm>
          <a:off x="0" y="0"/>
          <a:ext cx="0" cy="0"/>
        </a:xfrm>
      </p:grpSpPr>
      <p:sp>
        <p:nvSpPr>
          <p:cNvPr id="2" name="Title 1"/>
          <p:cNvSpPr>
            <a:spLocks noGrp="1"/>
          </p:cNvSpPr>
          <p:nvPr>
            <p:ph type="ctrTitle" hasCustomPrompt="1"/>
          </p:nvPr>
        </p:nvSpPr>
        <p:spPr>
          <a:xfrm>
            <a:off x="4114800" y="1676400"/>
            <a:ext cx="4495799" cy="1470025"/>
          </a:xfrm>
          <a:prstGeom prst="rect">
            <a:avLst/>
          </a:prstGeom>
        </p:spPr>
        <p:txBody>
          <a:bodyPr>
            <a:noAutofit/>
          </a:bodyPr>
          <a:lstStyle>
            <a:lvl1pPr algn="l">
              <a:defRPr sz="4400" b="1" baseline="0">
                <a:latin typeface="Garamond" panose="02020404030301010803" pitchFamily="18" charset="0"/>
              </a:defRPr>
            </a:lvl1pPr>
          </a:lstStyle>
          <a:p>
            <a:r>
              <a:rPr lang="en-US" smtClean="0"/>
              <a:t>Presentation Main Title</a:t>
            </a:r>
            <a:endParaRPr lang="en-US"/>
          </a:p>
        </p:txBody>
      </p:sp>
      <p:sp>
        <p:nvSpPr>
          <p:cNvPr id="3" name="Subtitle 2"/>
          <p:cNvSpPr>
            <a:spLocks noGrp="1"/>
          </p:cNvSpPr>
          <p:nvPr>
            <p:ph type="subTitle" idx="1" hasCustomPrompt="1"/>
          </p:nvPr>
        </p:nvSpPr>
        <p:spPr>
          <a:xfrm>
            <a:off x="4114800" y="3200399"/>
            <a:ext cx="4572000" cy="533401"/>
          </a:xfrm>
          <a:prstGeom prst="rect">
            <a:avLst/>
          </a:prstGeom>
        </p:spPr>
        <p:txBody>
          <a:bodyPr/>
          <a:lstStyle>
            <a:lvl1pPr marL="0" indent="0" algn="l">
              <a:buNone/>
              <a:defRPr sz="2400" baseline="0">
                <a:solidFill>
                  <a:schemeClr val="tx1"/>
                </a:solidFill>
                <a:latin typeface="Garamond" panose="020204040303010108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Subtitle Goes Here</a:t>
            </a:r>
            <a:endParaRPr lang="en-US"/>
          </a:p>
        </p:txBody>
      </p:sp>
      <p:sp>
        <p:nvSpPr>
          <p:cNvPr id="10" name="Rectangle 9"/>
          <p:cNvSpPr/>
          <p:nvPr userDrawn="1"/>
        </p:nvSpPr>
        <p:spPr>
          <a:xfrm flipH="1">
            <a:off x="3657600" y="0"/>
            <a:ext cx="76200" cy="6858000"/>
          </a:xfrm>
          <a:prstGeom prst="rect">
            <a:avLst/>
          </a:prstGeom>
          <a:solidFill>
            <a:srgbClr val="FFE100"/>
          </a:solidFill>
          <a:ln w="762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0"/>
          </p:nvPr>
        </p:nvSpPr>
        <p:spPr>
          <a:xfrm>
            <a:off x="0" y="0"/>
            <a:ext cx="3657600" cy="6858000"/>
          </a:xfrm>
          <a:prstGeom prst="rect">
            <a:avLst/>
          </a:prstGeom>
        </p:spPr>
        <p:txBody>
          <a:bodyPr anchor="ctr"/>
          <a:lstStyle>
            <a:lvl1pPr marL="0" indent="0" algn="ctr">
              <a:buNone/>
              <a:defRPr/>
            </a:lvl1pPr>
          </a:lstStyle>
          <a:p>
            <a:endParaRPr lang="en-US"/>
          </a:p>
        </p:txBody>
      </p:sp>
      <p:sp>
        <p:nvSpPr>
          <p:cNvPr id="12" name="Text Placeholder 11"/>
          <p:cNvSpPr>
            <a:spLocks noGrp="1"/>
          </p:cNvSpPr>
          <p:nvPr>
            <p:ph type="body" sz="quarter" idx="11" hasCustomPrompt="1"/>
          </p:nvPr>
        </p:nvSpPr>
        <p:spPr>
          <a:xfrm>
            <a:off x="4114800" y="3857625"/>
            <a:ext cx="4572000" cy="1247775"/>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lang="en-US" sz="1600" kern="1200" baseline="0" smtClean="0">
                <a:solidFill>
                  <a:schemeClr val="tx1"/>
                </a:solidFill>
                <a:latin typeface="Garamond" panose="02020404030301010803" pitchFamily="18" charset="0"/>
                <a:ea typeface="+mn-ea"/>
                <a:cs typeface="+mn-cs"/>
              </a:defRPr>
            </a:lvl1pPr>
            <a:lvl2pPr marL="0" indent="0" algn="l" defTabSz="914400" rtl="0" eaLnBrk="1" latinLnBrk="0" hangingPunct="1">
              <a:spcBef>
                <a:spcPct val="20000"/>
              </a:spcBef>
              <a:buFont typeface="Arial" panose="020b0604020202020204" pitchFamily="34" charset="0"/>
              <a:buNone/>
              <a:defRPr lang="en-US" sz="1600" kern="1200" baseline="0" smtClean="0">
                <a:solidFill>
                  <a:schemeClr val="tx1"/>
                </a:solidFill>
                <a:latin typeface="Garamond" panose="02020404030301010803" pitchFamily="18" charset="0"/>
                <a:ea typeface="+mn-ea"/>
                <a:cs typeface="+mn-cs"/>
              </a:defRPr>
            </a:lvl2pPr>
            <a:lvl3pPr marL="0" indent="0" algn="l" defTabSz="914400" rtl="0" eaLnBrk="1" latinLnBrk="0" hangingPunct="1">
              <a:spcBef>
                <a:spcPct val="20000"/>
              </a:spcBef>
              <a:buFont typeface="Arial" panose="020b0604020202020204" pitchFamily="34" charset="0"/>
              <a:buNone/>
              <a:defRPr lang="en-US" sz="1600" kern="1200" baseline="0" smtClean="0">
                <a:solidFill>
                  <a:schemeClr val="tx1"/>
                </a:solidFill>
                <a:latin typeface="Garamond" panose="02020404030301010803" pitchFamily="18" charset="0"/>
                <a:ea typeface="+mn-ea"/>
                <a:cs typeface="+mn-cs"/>
              </a:defRPr>
            </a:lvl3pPr>
            <a:lvl4pPr marL="0" indent="0" algn="l" defTabSz="914400" rtl="0" eaLnBrk="1" latinLnBrk="0" hangingPunct="1">
              <a:spcBef>
                <a:spcPct val="20000"/>
              </a:spcBef>
              <a:buFont typeface="Arial" panose="020b0604020202020204" pitchFamily="34" charset="0"/>
              <a:buNone/>
              <a:defRPr lang="en-US" sz="1600" kern="1200" baseline="0" smtClean="0">
                <a:solidFill>
                  <a:schemeClr val="tx1"/>
                </a:solidFill>
                <a:latin typeface="Garamond" panose="02020404030301010803" pitchFamily="18" charset="0"/>
                <a:ea typeface="+mn-ea"/>
                <a:cs typeface="+mn-cs"/>
              </a:defRPr>
            </a:lvl4pPr>
            <a:lvl5pPr marL="0" indent="0" algn="l" defTabSz="914400" rtl="0" eaLnBrk="1" latinLnBrk="0" hangingPunct="1">
              <a:spcBef>
                <a:spcPct val="20000"/>
              </a:spcBef>
              <a:buFont typeface="Arial" panose="020b0604020202020204" pitchFamily="34" charset="0"/>
              <a:buNone/>
              <a:defRPr lang="en-US" sz="1600" kern="1200" baseline="0">
                <a:solidFill>
                  <a:schemeClr val="tx1"/>
                </a:solidFill>
                <a:latin typeface="Garamond" panose="02020404030301010803" pitchFamily="18" charset="0"/>
                <a:ea typeface="+mn-ea"/>
                <a:cs typeface="+mn-cs"/>
              </a:defRPr>
            </a:lvl5pPr>
          </a:lstStyle>
          <a:p>
            <a:r>
              <a:rPr lang="en-US" sz="1600" smtClean="0"/>
              <a:t>Presenter</a:t>
            </a:r>
            <a:r>
              <a:rPr lang="en-US" sz="1600" baseline="0" smtClean="0"/>
              <a:t> Name</a:t>
            </a:r>
            <a:br>
              <a:rPr lang="en-US" sz="1600" baseline="0" smtClean="0"/>
            </a:br>
            <a:r>
              <a:rPr lang="en-US" sz="1600" i="1" baseline="0" smtClean="0"/>
              <a:t>Presenter's Title</a:t>
            </a:r>
            <a:br>
              <a:rPr lang="en-US" sz="1600" i="1" baseline="0" smtClean="0"/>
            </a:br>
            <a:r>
              <a:rPr lang="en-US" sz="1600" i="0" baseline="0" smtClean="0"/>
              <a:t>000.000.0000</a:t>
            </a:r>
            <a:br>
              <a:rPr lang="en-US" sz="1600" i="0" baseline="0" smtClean="0"/>
            </a:br>
            <a:r>
              <a:rPr lang="en-US" sz="1600" i="0" baseline="0" smtClean="0"/>
              <a:t>xxxxx@ballardspahr.com</a:t>
            </a:r>
            <a:endParaRPr lang="en-US" sz="1600" i="1"/>
          </a:p>
        </p:txBody>
      </p:sp>
      <p:sp>
        <p:nvSpPr>
          <p:cNvPr id="11" name="Slide Number Placeholder 3"/>
          <p:cNvSpPr>
            <a:spLocks noGrp="1"/>
          </p:cNvSpPr>
          <p:nvPr>
            <p:ph type="sldNum" sz="quarter" idx="4"/>
          </p:nvPr>
        </p:nvSpPr>
        <p:spPr>
          <a:xfrm>
            <a:off x="76200" y="6400800"/>
            <a:ext cx="533400" cy="365125"/>
          </a:xfrm>
          <a:prstGeom prst="rect">
            <a:avLst/>
          </a:prstGeom>
        </p:spPr>
        <p:txBody>
          <a:bodyPr vert="horz" lIns="91440" tIns="45720" rIns="91440" bIns="45720" rtlCol="0" anchor="ctr"/>
          <a:lstStyle>
            <a:lvl1pPr algn="r">
              <a:defRPr sz="1200">
                <a:solidFill>
                  <a:schemeClr val="tx1"/>
                </a:solidFill>
              </a:defRPr>
            </a:lvl1pPr>
          </a:lstStyle>
          <a:p>
            <a:fld id="{123050F0-EDFC-4913-A1F7-44CC3B6DC69D}" type="slidenum">
              <a:rPr lang="en-US" smtClean="0"/>
              <a:t>‹#›</a:t>
            </a:fld>
            <a:r>
              <a:rPr lang="en-US" smtClean="0"/>
              <a:t> |</a:t>
            </a:r>
            <a:endParaRPr lang="en-US"/>
          </a:p>
        </p:txBody>
      </p:sp>
    </p:spTree>
    <p:extLst>
      <p:ext uri="{BB962C8B-B14F-4D97-AF65-F5344CB8AC3E}">
        <p14:creationId xmlns:p14="http://schemas.microsoft.com/office/powerpoint/2010/main" val="289877939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and Content">
    <p:spTree>
      <p:nvGrpSpPr>
        <p:cNvPr id="1" name=""/>
        <p:cNvGrpSpPr/>
        <p:nvPr/>
      </p:nvGrpSpPr>
      <p:grpSpPr>
        <a:xfrm>
          <a:off x="0" y="0"/>
          <a:ext cx="0" cy="0"/>
        </a:xfrm>
      </p:grpSpPr>
      <p:sp>
        <p:nvSpPr>
          <p:cNvPr id="2" name="Title 1"/>
          <p:cNvSpPr>
            <a:spLocks noGrp="1"/>
          </p:cNvSpPr>
          <p:nvPr>
            <p:ph type="title" hasCustomPrompt="1"/>
          </p:nvPr>
        </p:nvSpPr>
        <p:spPr>
          <a:xfrm>
            <a:off x="433800" y="95250"/>
            <a:ext cx="8100600" cy="990600"/>
          </a:xfrm>
          <a:prstGeom prst="rect">
            <a:avLst/>
          </a:prstGeom>
        </p:spPr>
        <p:txBody>
          <a:bodyPr/>
          <a:lstStyle>
            <a:lvl1pPr algn="l">
              <a:defRPr>
                <a:latin typeface="Garamond" panose="02020404030301010803" pitchFamily="18" charset="0"/>
              </a:defRPr>
            </a:lvl1pPr>
          </a:lstStyle>
          <a:p>
            <a:r>
              <a:rPr lang="en-US" smtClean="0"/>
              <a:t>Click to add title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0" y="1085850"/>
            <a:ext cx="9144000" cy="152400"/>
          </a:xfrm>
          <a:prstGeom prst="rect">
            <a:avLst/>
          </a:prstGeom>
          <a:solidFill>
            <a:srgbClr val="FFE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3"/>
          <p:cNvSpPr>
            <a:spLocks noGrp="1"/>
          </p:cNvSpPr>
          <p:nvPr>
            <p:ph type="sldNum" sz="quarter" idx="4"/>
          </p:nvPr>
        </p:nvSpPr>
        <p:spPr>
          <a:xfrm>
            <a:off x="76200" y="6400800"/>
            <a:ext cx="533400" cy="365125"/>
          </a:xfrm>
          <a:prstGeom prst="rect">
            <a:avLst/>
          </a:prstGeom>
        </p:spPr>
        <p:txBody>
          <a:bodyPr vert="horz" lIns="91440" tIns="45720" rIns="91440" bIns="45720" rtlCol="0" anchor="ctr"/>
          <a:lstStyle>
            <a:lvl1pPr algn="r">
              <a:defRPr sz="1200">
                <a:solidFill>
                  <a:schemeClr val="tx1"/>
                </a:solidFill>
              </a:defRPr>
            </a:lvl1pPr>
          </a:lstStyle>
          <a:p>
            <a:fld id="{123050F0-EDFC-4913-A1F7-44CC3B6DC69D}" type="slidenum">
              <a:rPr lang="en-US" smtClean="0"/>
              <a:t>‹#›</a:t>
            </a:fld>
            <a:r>
              <a:rPr lang="en-US" smtClean="0"/>
              <a:t> |</a:t>
            </a:r>
            <a:endParaRPr lang="en-US"/>
          </a:p>
        </p:txBody>
      </p:sp>
    </p:spTree>
    <p:extLst>
      <p:ext uri="{BB962C8B-B14F-4D97-AF65-F5344CB8AC3E}">
        <p14:creationId xmlns:p14="http://schemas.microsoft.com/office/powerpoint/2010/main" val="359641629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wo Content">
    <p:spTree>
      <p:nvGrpSpPr>
        <p:cNvPr id="1" name=""/>
        <p:cNvGrpSpPr/>
        <p:nvPr/>
      </p:nvGrpSpPr>
      <p:grpSpPr>
        <a:xfrm>
          <a:off x="0" y="0"/>
          <a: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0" y="1085850"/>
            <a:ext cx="9144000" cy="152400"/>
          </a:xfrm>
          <a:prstGeom prst="rect">
            <a:avLst/>
          </a:prstGeom>
          <a:solidFill>
            <a:srgbClr val="FFE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hasCustomPrompt="1"/>
          </p:nvPr>
        </p:nvSpPr>
        <p:spPr>
          <a:xfrm>
            <a:off x="433800" y="95250"/>
            <a:ext cx="8100600" cy="990600"/>
          </a:xfrm>
          <a:prstGeom prst="rect">
            <a:avLst/>
          </a:prstGeom>
        </p:spPr>
        <p:txBody>
          <a:bodyPr/>
          <a:lstStyle>
            <a:lvl1pPr algn="l">
              <a:defRPr>
                <a:latin typeface="Garamond" panose="02020404030301010803" pitchFamily="18" charset="0"/>
              </a:defRPr>
            </a:lvl1pPr>
          </a:lstStyle>
          <a:p>
            <a:r>
              <a:rPr lang="en-US" smtClean="0"/>
              <a:t>Click to add title</a:t>
            </a:r>
            <a:endParaRPr lang="en-US"/>
          </a:p>
        </p:txBody>
      </p:sp>
      <p:sp>
        <p:nvSpPr>
          <p:cNvPr id="8" name="Slide Number Placeholder 3"/>
          <p:cNvSpPr>
            <a:spLocks noGrp="1"/>
          </p:cNvSpPr>
          <p:nvPr>
            <p:ph type="sldNum" sz="quarter" idx="4"/>
          </p:nvPr>
        </p:nvSpPr>
        <p:spPr>
          <a:xfrm>
            <a:off x="76200" y="6400800"/>
            <a:ext cx="533400" cy="365125"/>
          </a:xfrm>
          <a:prstGeom prst="rect">
            <a:avLst/>
          </a:prstGeom>
        </p:spPr>
        <p:txBody>
          <a:bodyPr vert="horz" lIns="91440" tIns="45720" rIns="91440" bIns="45720" rtlCol="0" anchor="ctr"/>
          <a:lstStyle>
            <a:lvl1pPr algn="r">
              <a:defRPr sz="1200">
                <a:solidFill>
                  <a:schemeClr val="tx1"/>
                </a:solidFill>
              </a:defRPr>
            </a:lvl1pPr>
          </a:lstStyle>
          <a:p>
            <a:fld id="{123050F0-EDFC-4913-A1F7-44CC3B6DC69D}" type="slidenum">
              <a:rPr lang="en-US" smtClean="0"/>
              <a:t>‹#›</a:t>
            </a:fld>
            <a:r>
              <a:rPr lang="en-US" smtClean="0"/>
              <a:t> |</a:t>
            </a:r>
            <a:endParaRPr lang="en-US"/>
          </a:p>
        </p:txBody>
      </p:sp>
    </p:spTree>
    <p:extLst>
      <p:ext uri="{BB962C8B-B14F-4D97-AF65-F5344CB8AC3E}">
        <p14:creationId xmlns:p14="http://schemas.microsoft.com/office/powerpoint/2010/main" val="374911818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Section Slider">
    <p:spTree>
      <p:nvGrpSpPr>
        <p:cNvPr id="1" name=""/>
        <p:cNvGrpSpPr/>
        <p:nvPr/>
      </p:nvGrpSpPr>
      <p:grpSpPr>
        <a:xfrm>
          <a:off x="0" y="0"/>
          <a:ext cx="0" cy="0"/>
        </a:xfrm>
      </p:grpSpPr>
      <p:sp>
        <p:nvSpPr>
          <p:cNvPr id="7" name="Rectangle 6"/>
          <p:cNvSpPr/>
          <p:nvPr userDrawn="1"/>
        </p:nvSpPr>
        <p:spPr>
          <a:xfrm>
            <a:off x="0" y="990600"/>
            <a:ext cx="9144000" cy="1828800"/>
          </a:xfrm>
          <a:prstGeom prst="rect">
            <a:avLst/>
          </a:prstGeom>
          <a:solidFill>
            <a:srgbClr val="CFD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740" y="2926080"/>
            <a:ext cx="9144000" cy="3931920"/>
          </a:xfrm>
          <a:prstGeom prst="rect">
            <a:avLst/>
          </a:prstGeom>
          <a:solidFill>
            <a:srgbClr val="FFE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
            <a:extLst>
              <a:ext uri="{28A0092B-C50C-407E-A947-70E740481C1C}">
                <a14:useLocalDpi xmlns:a14="http://schemas.microsoft.com/office/drawing/2010/main" val="0"/>
              </a:ext>
            </a:extLst>
          </a:blip>
          <a:srcRect t="41325" b="42676"/>
          <a:stretch>
            <a:fillRect/>
          </a:stretch>
        </p:blipFill>
        <p:spPr>
          <a:xfrm>
            <a:off x="304800" y="228600"/>
            <a:ext cx="2262600" cy="574700"/>
          </a:xfrm>
          <a:prstGeom prst="rect">
            <a:avLst/>
          </a:prstGeom>
        </p:spPr>
      </p:pic>
      <p:sp>
        <p:nvSpPr>
          <p:cNvPr id="2" name="Title 1"/>
          <p:cNvSpPr>
            <a:spLocks noGrp="1"/>
          </p:cNvSpPr>
          <p:nvPr>
            <p:ph type="ctrTitle" hasCustomPrompt="1"/>
          </p:nvPr>
        </p:nvSpPr>
        <p:spPr>
          <a:xfrm>
            <a:off x="304800" y="1169987"/>
            <a:ext cx="8153400" cy="1470025"/>
          </a:xfrm>
          <a:prstGeom prst="rect">
            <a:avLst/>
          </a:prstGeom>
        </p:spPr>
        <p:txBody>
          <a:bodyPr anchor="b"/>
          <a:lstStyle>
            <a:lvl1pPr algn="l">
              <a:defRPr sz="2000" b="1" baseline="0"/>
            </a:lvl1pPr>
          </a:lstStyle>
          <a:p>
            <a:pPr lvl="0"/>
            <a:r>
              <a:rPr lang="en-US" smtClean="0"/>
              <a:t>TITLE OF SECTION HEADER GOES HERE</a:t>
            </a:r>
          </a:p>
        </p:txBody>
      </p:sp>
      <p:sp>
        <p:nvSpPr>
          <p:cNvPr id="3" name="Subtitle 2"/>
          <p:cNvSpPr>
            <a:spLocks noGrp="1"/>
          </p:cNvSpPr>
          <p:nvPr>
            <p:ph type="subTitle" idx="1" hasCustomPrompt="1"/>
          </p:nvPr>
        </p:nvSpPr>
        <p:spPr>
          <a:xfrm>
            <a:off x="304800" y="3124200"/>
            <a:ext cx="7467600" cy="2590800"/>
          </a:xfrm>
          <a:prstGeom prst="rect">
            <a:avLst/>
          </a:prstGeo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Put a brief statement or </a:t>
            </a:r>
            <a:br>
              <a:rPr lang="en-US" smtClean="0"/>
            </a:br>
            <a:r>
              <a:rPr lang="en-US" smtClean="0"/>
              <a:t>summary of what the section </a:t>
            </a:r>
            <a:br>
              <a:rPr lang="en-US" smtClean="0"/>
            </a:br>
            <a:r>
              <a:rPr lang="en-US" smtClean="0"/>
              <a:t>will be about.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0" y="6400800"/>
            <a:ext cx="1524000" cy="252730"/>
          </a:xfrm>
          <a:prstGeom prst="rect">
            <a:avLst/>
          </a:prstGeom>
        </p:spPr>
      </p:pic>
    </p:spTree>
    <p:extLst>
      <p:ext uri="{BB962C8B-B14F-4D97-AF65-F5344CB8AC3E}">
        <p14:creationId xmlns:p14="http://schemas.microsoft.com/office/powerpoint/2010/main" val="143657350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Alternate Section Slider">
    <p:spTree>
      <p:nvGrpSpPr>
        <p:cNvPr id="1" name=""/>
        <p:cNvGrpSpPr/>
        <p:nvPr/>
      </p:nvGrpSpPr>
      <p:grpSpPr>
        <a:xfrm>
          <a:off x="0" y="0"/>
          <a:ext cx="0" cy="0"/>
        </a:xfrm>
      </p:grpSpPr>
      <p:sp>
        <p:nvSpPr>
          <p:cNvPr id="10" name="Title 1"/>
          <p:cNvSpPr>
            <a:spLocks noGrp="1"/>
          </p:cNvSpPr>
          <p:nvPr>
            <p:ph type="ctrTitle" hasCustomPrompt="1"/>
          </p:nvPr>
        </p:nvSpPr>
        <p:spPr>
          <a:xfrm>
            <a:off x="4114800" y="1676400"/>
            <a:ext cx="4495799" cy="1470025"/>
          </a:xfrm>
          <a:prstGeom prst="rect">
            <a:avLst/>
          </a:prstGeom>
        </p:spPr>
        <p:txBody>
          <a:bodyPr>
            <a:noAutofit/>
          </a:bodyPr>
          <a:lstStyle>
            <a:lvl1pPr algn="l">
              <a:defRPr sz="4400" b="1" baseline="0">
                <a:latin typeface="Garamond" panose="02020404030301010803" pitchFamily="18" charset="0"/>
              </a:defRPr>
            </a:lvl1pPr>
          </a:lstStyle>
          <a:p>
            <a:r>
              <a:rPr lang="en-US" smtClean="0"/>
              <a:t>Section Slider Main Title</a:t>
            </a:r>
            <a:endParaRPr lang="en-US"/>
          </a:p>
        </p:txBody>
      </p:sp>
      <p:sp>
        <p:nvSpPr>
          <p:cNvPr id="12" name="Subtitle 2"/>
          <p:cNvSpPr>
            <a:spLocks noGrp="1"/>
          </p:cNvSpPr>
          <p:nvPr>
            <p:ph type="subTitle" idx="1" hasCustomPrompt="1"/>
          </p:nvPr>
        </p:nvSpPr>
        <p:spPr>
          <a:xfrm>
            <a:off x="4114800" y="3200399"/>
            <a:ext cx="4572000" cy="533401"/>
          </a:xfrm>
          <a:prstGeom prst="rect">
            <a:avLst/>
          </a:prstGeom>
        </p:spPr>
        <p:txBody>
          <a:bodyPr/>
          <a:lstStyle>
            <a:lvl1pPr marL="0" indent="0" algn="l">
              <a:buNone/>
              <a:defRPr sz="2400" baseline="0">
                <a:solidFill>
                  <a:schemeClr val="tx1"/>
                </a:solidFill>
                <a:latin typeface="Garamond" panose="020204040303010108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Subtitle Goes Here</a:t>
            </a:r>
            <a:endParaRPr lang="en-US"/>
          </a:p>
        </p:txBody>
      </p:sp>
      <p:sp>
        <p:nvSpPr>
          <p:cNvPr id="13" name="Rectangle 12"/>
          <p:cNvSpPr/>
          <p:nvPr userDrawn="1"/>
        </p:nvSpPr>
        <p:spPr>
          <a:xfrm flipH="1">
            <a:off x="3657600" y="0"/>
            <a:ext cx="76200" cy="6858000"/>
          </a:xfrm>
          <a:prstGeom prst="rect">
            <a:avLst/>
          </a:prstGeom>
          <a:solidFill>
            <a:srgbClr val="FFE100"/>
          </a:solidFill>
          <a:ln w="762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p:cNvSpPr txBox="1"/>
          <p:nvPr userDrawn="1"/>
        </p:nvSpPr>
        <p:spPr>
          <a:xfrm>
            <a:off x="4114800" y="3857625"/>
            <a:ext cx="4572000" cy="1247775"/>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400" kern="1200" baseline="0">
                <a:solidFill>
                  <a:schemeClr val="tx1"/>
                </a:solidFill>
                <a:latin typeface="Garamond" panose="02020404030301010803" pitchFamily="18"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Garamond" panose="02020404030301010803" pitchFamily="18"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Garamond" panose="02020404030301010803" pitchFamily="18"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Garamond" panose="02020404030301010803" pitchFamily="18"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Garamond" panose="02020404030301010803" pitchFamily="18"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600" smtClean="0"/>
              <a:t>Presenter</a:t>
            </a:r>
            <a:r>
              <a:rPr lang="en-US" sz="1600" baseline="0" smtClean="0"/>
              <a:t> Name</a:t>
            </a:r>
            <a:br>
              <a:rPr lang="en-US" sz="1600" baseline="0" smtClean="0"/>
            </a:br>
            <a:r>
              <a:rPr lang="en-US" sz="1600" i="1" baseline="0" smtClean="0"/>
              <a:t>Presenter's Title</a:t>
            </a:r>
            <a:br>
              <a:rPr lang="en-US" sz="1600" i="1" baseline="0" smtClean="0"/>
            </a:br>
            <a:r>
              <a:rPr lang="en-US" sz="1600" i="0" baseline="0" smtClean="0"/>
              <a:t>000.000.0000</a:t>
            </a:r>
            <a:br>
              <a:rPr lang="en-US" sz="1600" i="0" baseline="0" smtClean="0"/>
            </a:br>
            <a:r>
              <a:rPr lang="en-US" sz="1600" i="0" baseline="0" smtClean="0"/>
              <a:t>xxxxx@ballardspahr.com</a:t>
            </a:r>
            <a:endParaRPr lang="en-US" sz="1600" i="1"/>
          </a:p>
        </p:txBody>
      </p:sp>
      <p:sp>
        <p:nvSpPr>
          <p:cNvPr id="15" name="Picture Placeholder 4"/>
          <p:cNvSpPr>
            <a:spLocks noGrp="1"/>
          </p:cNvSpPr>
          <p:nvPr>
            <p:ph type="pic" sz="quarter" idx="10"/>
          </p:nvPr>
        </p:nvSpPr>
        <p:spPr>
          <a:xfrm>
            <a:off x="0" y="0"/>
            <a:ext cx="3657600" cy="6858000"/>
          </a:xfrm>
          <a:prstGeom prst="rect">
            <a:avLst/>
          </a:prstGeom>
        </p:spPr>
        <p:txBody>
          <a:bodyPr anchor="ctr"/>
          <a:lstStyle>
            <a:lvl1pPr marL="0" indent="0" algn="ctr">
              <a:buNone/>
              <a:defRPr/>
            </a:lvl1pPr>
          </a:lstStyle>
          <a:p>
            <a:endParaRPr lang="en-US"/>
          </a:p>
        </p:txBody>
      </p:sp>
      <p:sp>
        <p:nvSpPr>
          <p:cNvPr id="9" name="Slide Number Placeholder 3"/>
          <p:cNvSpPr>
            <a:spLocks noGrp="1"/>
          </p:cNvSpPr>
          <p:nvPr>
            <p:ph type="sldNum" sz="quarter" idx="4"/>
          </p:nvPr>
        </p:nvSpPr>
        <p:spPr>
          <a:xfrm>
            <a:off x="76200" y="6400800"/>
            <a:ext cx="533400" cy="365125"/>
          </a:xfrm>
          <a:prstGeom prst="rect">
            <a:avLst/>
          </a:prstGeom>
        </p:spPr>
        <p:txBody>
          <a:bodyPr vert="horz" lIns="91440" tIns="45720" rIns="91440" bIns="45720" rtlCol="0" anchor="ctr"/>
          <a:lstStyle>
            <a:lvl1pPr algn="r">
              <a:defRPr sz="1200">
                <a:solidFill>
                  <a:schemeClr val="tx1"/>
                </a:solidFill>
              </a:defRPr>
            </a:lvl1pPr>
          </a:lstStyle>
          <a:p>
            <a:fld id="{123050F0-EDFC-4913-A1F7-44CC3B6DC69D}" type="slidenum">
              <a:rPr lang="en-US" smtClean="0"/>
              <a:t>‹#›</a:t>
            </a:fld>
            <a:r>
              <a:rPr lang="en-US" smtClean="0"/>
              <a:t> |</a:t>
            </a:r>
            <a:endParaRPr lang="en-US"/>
          </a:p>
        </p:txBody>
      </p:sp>
    </p:spTree>
    <p:extLst>
      <p:ext uri="{BB962C8B-B14F-4D97-AF65-F5344CB8AC3E}">
        <p14:creationId xmlns:p14="http://schemas.microsoft.com/office/powerpoint/2010/main" val="211190939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Only">
    <p:spTree>
      <p:nvGrpSpPr>
        <p:cNvPr id="1" name=""/>
        <p:cNvGrpSpPr/>
        <p:nvPr/>
      </p:nvGrpSpPr>
      <p:grpSpPr>
        <a:xfrm>
          <a:off x="0" y="0"/>
          <a:ext cx="0" cy="0"/>
        </a:xfrm>
      </p:grpSpPr>
      <p:sp>
        <p:nvSpPr>
          <p:cNvPr id="8" name="Title 1"/>
          <p:cNvSpPr>
            <a:spLocks noGrp="1"/>
          </p:cNvSpPr>
          <p:nvPr>
            <p:ph type="title" hasCustomPrompt="1"/>
          </p:nvPr>
        </p:nvSpPr>
        <p:spPr>
          <a:xfrm>
            <a:off x="433800" y="95250"/>
            <a:ext cx="8100600" cy="990600"/>
          </a:xfrm>
          <a:prstGeom prst="rect">
            <a:avLst/>
          </a:prstGeom>
        </p:spPr>
        <p:txBody>
          <a:bodyPr/>
          <a:lstStyle>
            <a:lvl1pPr algn="l">
              <a:defRPr>
                <a:latin typeface="Garamond" panose="02020404030301010803" pitchFamily="18" charset="0"/>
              </a:defRPr>
            </a:lvl1pPr>
          </a:lstStyle>
          <a:p>
            <a:r>
              <a:rPr lang="en-US" smtClean="0"/>
              <a:t>Click to add title</a:t>
            </a:r>
            <a:endParaRPr lang="en-US"/>
          </a:p>
        </p:txBody>
      </p:sp>
      <p:sp>
        <p:nvSpPr>
          <p:cNvPr id="9" name="Rectangle 8"/>
          <p:cNvSpPr/>
          <p:nvPr userDrawn="1"/>
        </p:nvSpPr>
        <p:spPr>
          <a:xfrm>
            <a:off x="0" y="1085850"/>
            <a:ext cx="9144000" cy="152400"/>
          </a:xfrm>
          <a:prstGeom prst="rect">
            <a:avLst/>
          </a:prstGeom>
          <a:solidFill>
            <a:srgbClr val="FFE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3"/>
          <p:cNvSpPr>
            <a:spLocks noGrp="1"/>
          </p:cNvSpPr>
          <p:nvPr>
            <p:ph type="sldNum" sz="quarter" idx="4"/>
          </p:nvPr>
        </p:nvSpPr>
        <p:spPr>
          <a:xfrm>
            <a:off x="76200" y="6400800"/>
            <a:ext cx="533400" cy="365125"/>
          </a:xfrm>
          <a:prstGeom prst="rect">
            <a:avLst/>
          </a:prstGeom>
        </p:spPr>
        <p:txBody>
          <a:bodyPr vert="horz" lIns="91440" tIns="45720" rIns="91440" bIns="45720" rtlCol="0" anchor="ctr"/>
          <a:lstStyle>
            <a:lvl1pPr algn="r">
              <a:defRPr sz="1200">
                <a:solidFill>
                  <a:schemeClr val="tx1"/>
                </a:solidFill>
              </a:defRPr>
            </a:lvl1pPr>
          </a:lstStyle>
          <a:p>
            <a:fld id="{123050F0-EDFC-4913-A1F7-44CC3B6DC69D}" type="slidenum">
              <a:rPr lang="en-US" smtClean="0"/>
              <a:t>‹#›</a:t>
            </a:fld>
            <a:r>
              <a:rPr lang="en-US" smtClean="0"/>
              <a:t> |</a:t>
            </a:r>
            <a:endParaRPr lang="en-US"/>
          </a:p>
        </p:txBody>
      </p:sp>
    </p:spTree>
    <p:extLst>
      <p:ext uri="{BB962C8B-B14F-4D97-AF65-F5344CB8AC3E}">
        <p14:creationId xmlns:p14="http://schemas.microsoft.com/office/powerpoint/2010/main" val="275503968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Blank">
    <p:spTree>
      <p:nvGrpSpPr>
        <p:cNvPr id="1" name=""/>
        <p:cNvGrpSpPr/>
        <p:nvPr/>
      </p:nvGrpSpPr>
      <p:grpSpPr>
        <a:xfrm>
          <a:off x="0" y="0"/>
          <a:ext cx="0" cy="0"/>
        </a:xfrm>
      </p:grpSpPr>
      <p:sp>
        <p:nvSpPr>
          <p:cNvPr id="6" name="Rectangle 5"/>
          <p:cNvSpPr/>
          <p:nvPr userDrawn="1"/>
        </p:nvSpPr>
        <p:spPr>
          <a:xfrm>
            <a:off x="0" y="457200"/>
            <a:ext cx="9144000" cy="152400"/>
          </a:xfrm>
          <a:prstGeom prst="rect">
            <a:avLst/>
          </a:prstGeom>
          <a:solidFill>
            <a:srgbClr val="FFE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3"/>
          <p:cNvSpPr>
            <a:spLocks noGrp="1"/>
          </p:cNvSpPr>
          <p:nvPr>
            <p:ph type="sldNum" sz="quarter" idx="4"/>
          </p:nvPr>
        </p:nvSpPr>
        <p:spPr>
          <a:xfrm>
            <a:off x="76200" y="6400800"/>
            <a:ext cx="533400" cy="365125"/>
          </a:xfrm>
          <a:prstGeom prst="rect">
            <a:avLst/>
          </a:prstGeom>
        </p:spPr>
        <p:txBody>
          <a:bodyPr vert="horz" lIns="91440" tIns="45720" rIns="91440" bIns="45720" rtlCol="0" anchor="ctr"/>
          <a:lstStyle>
            <a:lvl1pPr algn="r">
              <a:defRPr sz="1200">
                <a:solidFill>
                  <a:schemeClr val="tx1"/>
                </a:solidFill>
              </a:defRPr>
            </a:lvl1pPr>
          </a:lstStyle>
          <a:p>
            <a:fld id="{123050F0-EDFC-4913-A1F7-44CC3B6DC69D}" type="slidenum">
              <a:rPr lang="en-US" smtClean="0"/>
              <a:t>‹#›</a:t>
            </a:fld>
            <a:r>
              <a:rPr lang="en-US" smtClean="0"/>
              <a:t> |</a:t>
            </a:r>
            <a:endParaRPr lang="en-US"/>
          </a:p>
        </p:txBody>
      </p:sp>
    </p:spTree>
    <p:extLst>
      <p:ext uri="{BB962C8B-B14F-4D97-AF65-F5344CB8AC3E}">
        <p14:creationId xmlns:p14="http://schemas.microsoft.com/office/powerpoint/2010/main" val="305161009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Ending Slide ">
    <p:spTree>
      <p:nvGrpSpPr>
        <p:cNvPr id="1" name=""/>
        <p:cNvGrpSpPr/>
        <p:nvPr/>
      </p:nvGrpSpPr>
      <p:grpSpPr>
        <a:xfrm>
          <a:off x="0" y="0"/>
          <a:ext cx="0" cy="0"/>
        </a:xfrm>
      </p:grpSpPr>
      <p:sp>
        <p:nvSpPr>
          <p:cNvPr id="6" name="Rectangle 5"/>
          <p:cNvSpPr/>
          <p:nvPr userDrawn="1"/>
        </p:nvSpPr>
        <p:spPr>
          <a:xfrm>
            <a:off x="0" y="457200"/>
            <a:ext cx="9144000" cy="152400"/>
          </a:xfrm>
          <a:prstGeom prst="rect">
            <a:avLst/>
          </a:prstGeom>
          <a:solidFill>
            <a:srgbClr val="FFE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457200" y="6452557"/>
            <a:ext cx="6858000" cy="261610"/>
          </a:xfrm>
          <a:prstGeom prst="rect">
            <a:avLst/>
          </a:prstGeom>
          <a:solidFill>
            <a:schemeClr val="bg1"/>
          </a:solidFill>
        </p:spPr>
        <p:txBody>
          <a:bodyPr wrap="square">
            <a:spAutoFit/>
          </a:bodyPr>
          <a:lstStyle/>
          <a:p>
            <a:r>
              <a:rPr lang="en-US" sz="1100" i="1" smtClean="0"/>
              <a:t>Presentation © Ballard Spahr LLP</a:t>
            </a:r>
            <a:endParaRPr lang="en-US" sz="1100" i="1"/>
          </a:p>
        </p:txBody>
      </p:sp>
      <p:sp>
        <p:nvSpPr>
          <p:cNvPr id="5" name="Slide Number Placeholder 3"/>
          <p:cNvSpPr>
            <a:spLocks noGrp="1"/>
          </p:cNvSpPr>
          <p:nvPr>
            <p:ph type="sldNum" sz="quarter" idx="4"/>
          </p:nvPr>
        </p:nvSpPr>
        <p:spPr>
          <a:xfrm>
            <a:off x="76200" y="6400800"/>
            <a:ext cx="533400" cy="365125"/>
          </a:xfrm>
          <a:prstGeom prst="rect">
            <a:avLst/>
          </a:prstGeom>
        </p:spPr>
        <p:txBody>
          <a:bodyPr vert="horz" lIns="91440" tIns="45720" rIns="91440" bIns="45720" rtlCol="0" anchor="ctr"/>
          <a:lstStyle>
            <a:lvl1pPr algn="r">
              <a:defRPr sz="1200">
                <a:solidFill>
                  <a:schemeClr val="tx1"/>
                </a:solidFill>
              </a:defRPr>
            </a:lvl1pPr>
          </a:lstStyle>
          <a:p>
            <a:fld id="{123050F0-EDFC-4913-A1F7-44CC3B6DC69D}" type="slidenum">
              <a:rPr lang="en-US" smtClean="0"/>
              <a:t>‹#›</a:t>
            </a:fld>
            <a:r>
              <a:rPr lang="en-US" smtClean="0"/>
              <a:t> |</a:t>
            </a:r>
            <a:endParaRPr lang="en-US"/>
          </a:p>
        </p:txBody>
      </p:sp>
    </p:spTree>
    <p:extLst>
      <p:ext uri="{BB962C8B-B14F-4D97-AF65-F5344CB8AC3E}">
        <p14:creationId xmlns:p14="http://schemas.microsoft.com/office/powerpoint/2010/main" val="1357926943"/>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2.png" /><Relationship Id="rId11"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pic>
        <p:nvPicPr>
          <p:cNvPr id="6" name="Picture 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15200" y="6400800"/>
            <a:ext cx="1524000" cy="252730"/>
          </a:xfrm>
          <a:prstGeom prst="rect">
            <a:avLst/>
          </a:prstGeom>
        </p:spPr>
      </p:pic>
      <p:sp>
        <p:nvSpPr>
          <p:cNvPr id="3" name="Text Placeholder 2"/>
          <p:cNvSpPr txBox="1"/>
          <p:nvPr userDrawn="1"/>
        </p:nvSpPr>
        <p:spPr>
          <a:xfrm>
            <a:off x="457200" y="6443990"/>
            <a:ext cx="3985800" cy="2286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1100" i="1" kern="1200" baseline="0">
                <a:solidFill>
                  <a:schemeClr val="tx1"/>
                </a:solidFill>
                <a:latin typeface="Garamond" panose="02020404030301010803" pitchFamily="18" charset="0"/>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Garamond" panose="02020404030301010803" pitchFamily="18" charset="0"/>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Garamond" panose="02020404030301010803" pitchFamily="18" charset="0"/>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Garamond" panose="02020404030301010803" pitchFamily="18" charset="0"/>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mtClean="0"/>
              <a:t>Go to</a:t>
            </a:r>
            <a:r>
              <a:rPr lang="en-US" baseline="0" smtClean="0"/>
              <a:t> View &gt; Slide Master and edit this section on the First Slide</a:t>
            </a:r>
            <a:endParaRPr lang="en-US"/>
          </a:p>
        </p:txBody>
      </p:sp>
      <p:sp>
        <p:nvSpPr>
          <p:cNvPr id="7" name="Slide Number Placeholder 3"/>
          <p:cNvSpPr>
            <a:spLocks noGrp="1"/>
          </p:cNvSpPr>
          <p:nvPr>
            <p:ph type="sldNum" sz="quarter" idx="4"/>
          </p:nvPr>
        </p:nvSpPr>
        <p:spPr>
          <a:xfrm>
            <a:off x="76200" y="6400800"/>
            <a:ext cx="533400" cy="365125"/>
          </a:xfrm>
          <a:prstGeom prst="rect">
            <a:avLst/>
          </a:prstGeom>
        </p:spPr>
        <p:txBody>
          <a:bodyPr vert="horz" lIns="91440" tIns="45720" rIns="91440" bIns="45720" rtlCol="0" anchor="ctr"/>
          <a:lstStyle>
            <a:lvl1pPr algn="r">
              <a:defRPr sz="1200">
                <a:solidFill>
                  <a:schemeClr val="tx1"/>
                </a:solidFill>
              </a:defRPr>
            </a:lvl1pPr>
          </a:lstStyle>
          <a:p>
            <a:fld id="{123050F0-EDFC-4913-A1F7-44CC3B6DC69D}" type="slidenum">
              <a:rPr lang="en-US" smtClean="0"/>
              <a:t>‹#›</a:t>
            </a:fld>
            <a:r>
              <a:rPr lang="en-US" smtClean="0"/>
              <a:t> |</a:t>
            </a:r>
            <a:endParaRPr lang="en-US"/>
          </a:p>
        </p:txBody>
      </p:sp>
    </p:spTree>
    <p:extLst>
      <p:ext uri="{BB962C8B-B14F-4D97-AF65-F5344CB8AC3E}">
        <p14:creationId xmlns:p14="http://schemas.microsoft.com/office/powerpoint/2010/main" val="1529999650"/>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0" r:id="rId3"/>
    <p:sldLayoutId id="2147483652" r:id="rId4"/>
    <p:sldLayoutId id="2147483659" r:id="rId5"/>
    <p:sldLayoutId id="2147483651" r:id="rId6"/>
    <p:sldLayoutId id="2147483654" r:id="rId7"/>
    <p:sldLayoutId id="2147483655" r:id="rId8"/>
    <p:sldLayoutId id="2147483656" r:id="rId9"/>
  </p:sldLayoutIdLst>
  <p:transition/>
  <p:timing/>
  <p:hf hdr="0" ftr="0" dt="0"/>
  <p:txStyles>
    <p:titleStyle>
      <a:lvl1pPr algn="l" defTabSz="914400" rtl="0" eaLnBrk="1" latinLnBrk="0" hangingPunct="1">
        <a:spcBef>
          <a:spcPct val="0"/>
        </a:spcBef>
        <a:buNone/>
        <a:defRPr sz="4400" kern="1200">
          <a:solidFill>
            <a:schemeClr val="tx1"/>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2.xml" /><Relationship Id="rId3" Type="http://schemas.openxmlformats.org/officeDocument/2006/relationships/image" Target="../media/image7.png" /><Relationship Id="rId4" Type="http://schemas.openxmlformats.org/officeDocument/2006/relationships/image" Target="../media/image8.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5.xml" /><Relationship Id="rId3" Type="http://schemas.openxmlformats.org/officeDocument/2006/relationships/image" Target="../media/image9.png" /><Relationship Id="rId4" Type="http://schemas.openxmlformats.org/officeDocument/2006/relationships/image" Target="../media/image10.png" /><Relationship Id="rId5" Type="http://schemas.openxmlformats.org/officeDocument/2006/relationships/image" Target="../media/image11.png" /><Relationship Id="rId6" Type="http://schemas.openxmlformats.org/officeDocument/2006/relationships/image" Target="../media/image12.png" /><Relationship Id="rId7" Type="http://schemas.openxmlformats.org/officeDocument/2006/relationships/image" Target="../media/image13.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6.xml" /><Relationship Id="rId3" Type="http://schemas.openxmlformats.org/officeDocument/2006/relationships/image" Target="../media/image14.png" /><Relationship Id="rId4" Type="http://schemas.openxmlformats.org/officeDocument/2006/relationships/image" Target="../media/image15.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image" Target="../media/image23.png" /><Relationship Id="rId2" Type="http://schemas.openxmlformats.org/officeDocument/2006/relationships/notesSlide" Target="../notesSlides/notesSlide17.xml" /><Relationship Id="rId3" Type="http://schemas.openxmlformats.org/officeDocument/2006/relationships/image" Target="../media/image16.png" /><Relationship Id="rId4" Type="http://schemas.openxmlformats.org/officeDocument/2006/relationships/image" Target="../media/image17.png" /><Relationship Id="rId5" Type="http://schemas.openxmlformats.org/officeDocument/2006/relationships/image" Target="../media/image18.png" /><Relationship Id="rId6" Type="http://schemas.openxmlformats.org/officeDocument/2006/relationships/image" Target="../media/image19.png" /><Relationship Id="rId7" Type="http://schemas.openxmlformats.org/officeDocument/2006/relationships/image" Target="../media/image20.png" /><Relationship Id="rId8" Type="http://schemas.openxmlformats.org/officeDocument/2006/relationships/image" Target="../media/image21.png" /><Relationship Id="rId9" Type="http://schemas.openxmlformats.org/officeDocument/2006/relationships/image" Target="../media/image22.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8.xml" /><Relationship Id="rId3" Type="http://schemas.openxmlformats.org/officeDocument/2006/relationships/image" Target="../media/image24.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9.xml" /><Relationship Id="rId3" Type="http://schemas.openxmlformats.org/officeDocument/2006/relationships/image" Target="../media/image2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0.xml" /><Relationship Id="rId3" Type="http://schemas.openxmlformats.org/officeDocument/2006/relationships/image" Target="../media/image26.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1.xml" /><Relationship Id="rId3" Type="http://schemas.openxmlformats.org/officeDocument/2006/relationships/image" Target="../media/image27.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4.xml" /><Relationship Id="rId3" Type="http://schemas.openxmlformats.org/officeDocument/2006/relationships/image" Target="../media/image28.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5.xml" /><Relationship Id="rId3" Type="http://schemas.openxmlformats.org/officeDocument/2006/relationships/image" Target="../media/image29.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6.xml" /><Relationship Id="rId3" Type="http://schemas.openxmlformats.org/officeDocument/2006/relationships/image" Target="../media/image30.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7.xml" /><Relationship Id="rId3" Type="http://schemas.openxmlformats.org/officeDocument/2006/relationships/image" Target="../media/image31.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8.xml" /><Relationship Id="rId3" Type="http://schemas.openxmlformats.org/officeDocument/2006/relationships/image" Target="../media/image32.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0.xml" /><Relationship Id="rId3" Type="http://schemas.openxmlformats.org/officeDocument/2006/relationships/image" Target="../media/image33.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32.xml" /><Relationship Id="rId3" Type="http://schemas.openxmlformats.org/officeDocument/2006/relationships/image" Target="../media/image34.pn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3.xml" /><Relationship Id="rId3" Type="http://schemas.openxmlformats.org/officeDocument/2006/relationships/image" Target="../media/image35.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4.xml" /><Relationship Id="rId3" Type="http://schemas.openxmlformats.org/officeDocument/2006/relationships/image" Target="../media/image36.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5.xml" /><Relationship Id="rId3" Type="http://schemas.openxmlformats.org/officeDocument/2006/relationships/image" Target="../media/image37.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6.xml" /><Relationship Id="rId3" Type="http://schemas.openxmlformats.org/officeDocument/2006/relationships/image" Target="../media/image38.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xml" /><Relationship Id="rId3" Type="http://schemas.openxmlformats.org/officeDocument/2006/relationships/image" Target="../media/image3.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xml" /><Relationship Id="rId3" Type="http://schemas.openxmlformats.org/officeDocument/2006/relationships/image" Target="../media/image4.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8.xml" /><Relationship Id="rId3" Type="http://schemas.openxmlformats.org/officeDocument/2006/relationships/image" Target="../media/image5.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9.xml" /><Relationship Id="rId3"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9" name="Title 8"/>
          <p:cNvSpPr>
            <a:spLocks noGrp="1"/>
          </p:cNvSpPr>
          <p:nvPr>
            <p:ph type="ctrTitle"/>
          </p:nvPr>
        </p:nvSpPr>
        <p:spPr/>
        <p:txBody>
          <a:bodyPr/>
          <a:lstStyle/>
          <a:p>
            <a:pPr algn="ctr"/>
            <a:r>
              <a:rPr lang="en-US" smtClean="0"/>
              <a:t>Developments in Defamation Law 2023</a:t>
            </a:r>
            <a:endParaRPr lang="en-US"/>
          </a:p>
        </p:txBody>
      </p:sp>
      <p:sp>
        <p:nvSpPr>
          <p:cNvPr id="10" name="Subtitle 9"/>
          <p:cNvSpPr>
            <a:spLocks noGrp="1"/>
          </p:cNvSpPr>
          <p:nvPr>
            <p:ph type="subTitle" idx="1"/>
          </p:nvPr>
        </p:nvSpPr>
        <p:spPr>
          <a:xfrm>
            <a:off x="304800" y="5181600"/>
            <a:ext cx="4648200" cy="1497012"/>
          </a:xfrm>
        </p:spPr>
        <p:txBody>
          <a:bodyPr/>
          <a:lstStyle/>
          <a:p>
            <a:r>
              <a:rPr lang="en-US" sz="1800" smtClean="0"/>
              <a:t>Matthew E. Kelley</a:t>
            </a:r>
          </a:p>
          <a:p>
            <a:r>
              <a:rPr lang="en-US" sz="1800" smtClean="0"/>
              <a:t>Of Counsel, Media &amp; Entertainment Group</a:t>
            </a:r>
          </a:p>
          <a:p>
            <a:r>
              <a:rPr lang="en-US" sz="1800" smtClean="0"/>
              <a:t>Washington, DC &amp; Phoenix, AZ</a:t>
            </a:r>
          </a:p>
          <a:p>
            <a:r>
              <a:rPr lang="en-US" sz="1800" smtClean="0"/>
              <a:t>kelleym@ballardspahr.com</a:t>
            </a:r>
            <a:endParaRPr lang="en-US" sz="1800"/>
          </a:p>
        </p:txBody>
      </p:sp>
      <p:sp>
        <p:nvSpPr>
          <p:cNvPr id="11" name="Text Placeholder 10"/>
          <p:cNvSpPr>
            <a:spLocks noGrp="1"/>
          </p:cNvSpPr>
          <p:nvPr>
            <p:ph type="body" sz="quarter" idx="10"/>
          </p:nvPr>
        </p:nvSpPr>
        <p:spPr/>
        <p:txBody>
          <a:bodyPr/>
          <a:lstStyle/>
          <a:p>
            <a:r>
              <a:rPr lang="en-US" smtClean="0"/>
              <a:t>National Newspaper Association Convention </a:t>
            </a:r>
          </a:p>
          <a:p>
            <a:r>
              <a:rPr lang="en-US" smtClean="0"/>
              <a:t>Washington, DC</a:t>
            </a:r>
            <a:endParaRPr lang="en-US"/>
          </a:p>
        </p:txBody>
      </p:sp>
    </p:spTree>
    <p:extLst>
      <p:ext uri="{BB962C8B-B14F-4D97-AF65-F5344CB8AC3E}">
        <p14:creationId xmlns:p14="http://schemas.microsoft.com/office/powerpoint/2010/main" val="548828988"/>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Tips for reducing defamation risk</a:t>
            </a:r>
            <a:endParaRPr lang="en-US"/>
          </a:p>
        </p:txBody>
      </p:sp>
      <p:sp>
        <p:nvSpPr>
          <p:cNvPr id="3" name="Content Placeholder 2"/>
          <p:cNvSpPr>
            <a:spLocks noGrp="1"/>
          </p:cNvSpPr>
          <p:nvPr>
            <p:ph idx="1"/>
          </p:nvPr>
        </p:nvSpPr>
        <p:spPr/>
        <p:txBody>
          <a:bodyPr/>
          <a:lstStyle/>
          <a:p>
            <a:r>
              <a:rPr lang="en-US" smtClean="0"/>
              <a:t>Tip #3: Take retraction demands seriously</a:t>
            </a:r>
          </a:p>
          <a:p>
            <a:endParaRPr lang="en-US"/>
          </a:p>
          <a:p>
            <a:r>
              <a:rPr lang="en-US" smtClean="0"/>
              <a:t>Someone who feels wronged by a report is likely to be further enraged – and more willing to sue – if they feel ignored</a:t>
            </a:r>
          </a:p>
        </p:txBody>
      </p:sp>
    </p:spTree>
    <p:extLst>
      <p:ext uri="{BB962C8B-B14F-4D97-AF65-F5344CB8AC3E}">
        <p14:creationId xmlns:p14="http://schemas.microsoft.com/office/powerpoint/2010/main" val="46169688"/>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Tips for reducing defamation risk</a:t>
            </a:r>
            <a:endParaRPr lang="en-US"/>
          </a:p>
        </p:txBody>
      </p:sp>
      <p:sp>
        <p:nvSpPr>
          <p:cNvPr id="3" name="Content Placeholder 2"/>
          <p:cNvSpPr>
            <a:spLocks noGrp="1"/>
          </p:cNvSpPr>
          <p:nvPr>
            <p:ph idx="1"/>
          </p:nvPr>
        </p:nvSpPr>
        <p:spPr/>
        <p:txBody>
          <a:bodyPr/>
          <a:lstStyle/>
          <a:p>
            <a:r>
              <a:rPr lang="en-US" smtClean="0"/>
              <a:t>Tip #4: Use the fair report privilege to your advantage</a:t>
            </a:r>
            <a:endParaRPr lang="en-US"/>
          </a:p>
          <a:p>
            <a:r>
              <a:rPr lang="en-US"/>
              <a:t>This privilege allows reporting on governmental actions, proceedings, and documents even if the information contained in the official records is wrong.</a:t>
            </a:r>
          </a:p>
          <a:p>
            <a:r>
              <a:rPr lang="en-US" smtClean="0"/>
              <a:t>The </a:t>
            </a:r>
            <a:r>
              <a:rPr lang="en-US"/>
              <a:t>precise contours of the privilege vary by state.</a:t>
            </a:r>
          </a:p>
          <a:p>
            <a:endParaRPr lang="en-US" smtClean="0"/>
          </a:p>
        </p:txBody>
      </p:sp>
    </p:spTree>
    <p:extLst>
      <p:ext uri="{BB962C8B-B14F-4D97-AF65-F5344CB8AC3E}">
        <p14:creationId xmlns:p14="http://schemas.microsoft.com/office/powerpoint/2010/main" val="3307139026"/>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3" name="Picture 12"/>
          <p:cNvPicPr>
            <a:picLocks noChangeAspect="1"/>
          </p:cNvPicPr>
          <p:nvPr/>
        </p:nvPicPr>
        <p:blipFill>
          <a:blip r:embed="rId3"/>
          <a:stretch>
            <a:fillRect/>
          </a:stretch>
        </p:blipFill>
        <p:spPr>
          <a:xfrm>
            <a:off x="381000" y="1202695"/>
            <a:ext cx="1295400" cy="1224187"/>
          </a:xfrm>
          <a:prstGeom prst="rect">
            <a:avLst/>
          </a:prstGeom>
        </p:spPr>
      </p:pic>
      <p:sp>
        <p:nvSpPr>
          <p:cNvPr id="6" name="Title 5"/>
          <p:cNvSpPr txBox="1">
            <a:spLocks noGrp="1"/>
          </p:cNvSpPr>
          <p:nvPr>
            <p:ph type="title"/>
          </p:nvPr>
        </p:nvSpPr>
        <p:spPr>
          <a:xfrm>
            <a:off x="266286" y="358862"/>
            <a:ext cx="6782627" cy="584775"/>
          </a:xfrm>
          <a:prstGeom prst="rect">
            <a:avLst/>
          </a:prstGeom>
          <a:noFill/>
        </p:spPr>
        <p:txBody>
          <a:bodyPr wrap="none" rtlCol="0">
            <a:spAutoFit/>
          </a:bodyPr>
          <a:lstStyle/>
          <a:p>
            <a:r>
              <a:rPr lang="en-US" smtClean="0">
                <a:latin typeface="+mn-lt"/>
              </a:rPr>
              <a:t>Fair Report Privilege – Caveats </a:t>
            </a:r>
            <a:endParaRPr lang="en-US">
              <a:latin typeface="+mn-lt"/>
            </a:endParaRPr>
          </a:p>
        </p:txBody>
      </p:sp>
      <p:sp>
        <p:nvSpPr>
          <p:cNvPr id="9" name="Title 1"/>
          <p:cNvSpPr txBox="1"/>
          <p:nvPr/>
        </p:nvSpPr>
        <p:spPr bwMode="auto">
          <a:xfrm>
            <a:off x="1295400" y="1394471"/>
            <a:ext cx="3124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lnSpc>
                <a:spcPct val="80000"/>
              </a:lnSpc>
              <a:spcBef>
                <a:spcPct val="0"/>
              </a:spcBef>
              <a:spcAft>
                <a:spcPct val="0"/>
              </a:spcAft>
              <a:defRPr sz="40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Garamond" panose="02020404030301010803" pitchFamily="18" charset="0"/>
                <a:cs typeface="Arial"/>
              </a:defRPr>
            </a:lvl2pPr>
            <a:lvl3pPr algn="l" rtl="0" fontAlgn="base">
              <a:lnSpc>
                <a:spcPct val="80000"/>
              </a:lnSpc>
              <a:spcBef>
                <a:spcPct val="0"/>
              </a:spcBef>
              <a:spcAft>
                <a:spcPct val="0"/>
              </a:spcAft>
              <a:defRPr sz="4000">
                <a:solidFill>
                  <a:schemeClr val="tx2"/>
                </a:solidFill>
                <a:latin typeface="Garamond" panose="02020404030301010803" pitchFamily="18" charset="0"/>
                <a:cs typeface="Arial"/>
              </a:defRPr>
            </a:lvl3pPr>
            <a:lvl4pPr algn="l" rtl="0" fontAlgn="base">
              <a:lnSpc>
                <a:spcPct val="80000"/>
              </a:lnSpc>
              <a:spcBef>
                <a:spcPct val="0"/>
              </a:spcBef>
              <a:spcAft>
                <a:spcPct val="0"/>
              </a:spcAft>
              <a:defRPr sz="4000">
                <a:solidFill>
                  <a:schemeClr val="tx2"/>
                </a:solidFill>
                <a:latin typeface="Garamond" panose="02020404030301010803" pitchFamily="18" charset="0"/>
                <a:cs typeface="Arial"/>
              </a:defRPr>
            </a:lvl4pPr>
            <a:lvl5pPr algn="l" rtl="0" fontAlgn="base">
              <a:lnSpc>
                <a:spcPct val="80000"/>
              </a:lnSpc>
              <a:spcBef>
                <a:spcPct val="0"/>
              </a:spcBef>
              <a:spcAft>
                <a:spcPct val="0"/>
              </a:spcAft>
              <a:defRPr sz="4000">
                <a:solidFill>
                  <a:schemeClr val="tx2"/>
                </a:solidFill>
                <a:latin typeface="Garamond" panose="02020404030301010803" pitchFamily="18" charset="0"/>
                <a:cs typeface="Arial"/>
              </a:defRPr>
            </a:lvl5pPr>
            <a:lvl6pPr marL="457200" algn="l" rtl="0" fontAlgn="base">
              <a:lnSpc>
                <a:spcPct val="80000"/>
              </a:lnSpc>
              <a:spcBef>
                <a:spcPct val="0"/>
              </a:spcBef>
              <a:spcAft>
                <a:spcPct val="0"/>
              </a:spcAft>
              <a:defRPr sz="4000">
                <a:solidFill>
                  <a:schemeClr val="tx2"/>
                </a:solidFill>
                <a:latin typeface="Garamond" panose="02020404030301010803" pitchFamily="18" charset="0"/>
                <a:cs typeface="Arial"/>
              </a:defRPr>
            </a:lvl6pPr>
            <a:lvl7pPr marL="914400" algn="l" rtl="0" fontAlgn="base">
              <a:lnSpc>
                <a:spcPct val="80000"/>
              </a:lnSpc>
              <a:spcBef>
                <a:spcPct val="0"/>
              </a:spcBef>
              <a:spcAft>
                <a:spcPct val="0"/>
              </a:spcAft>
              <a:defRPr sz="4000">
                <a:solidFill>
                  <a:schemeClr val="tx2"/>
                </a:solidFill>
                <a:latin typeface="Garamond" panose="02020404030301010803" pitchFamily="18" charset="0"/>
                <a:cs typeface="Arial"/>
              </a:defRPr>
            </a:lvl7pPr>
            <a:lvl8pPr marL="1371600" algn="l" rtl="0" fontAlgn="base">
              <a:lnSpc>
                <a:spcPct val="80000"/>
              </a:lnSpc>
              <a:spcBef>
                <a:spcPct val="0"/>
              </a:spcBef>
              <a:spcAft>
                <a:spcPct val="0"/>
              </a:spcAft>
              <a:defRPr sz="4000">
                <a:solidFill>
                  <a:schemeClr val="tx2"/>
                </a:solidFill>
                <a:latin typeface="Garamond" panose="02020404030301010803" pitchFamily="18" charset="0"/>
                <a:cs typeface="Arial"/>
              </a:defRPr>
            </a:lvl8pPr>
            <a:lvl9pPr marL="1828800" algn="l" rtl="0" fontAlgn="base">
              <a:lnSpc>
                <a:spcPct val="80000"/>
              </a:lnSpc>
              <a:spcBef>
                <a:spcPct val="0"/>
              </a:spcBef>
              <a:spcAft>
                <a:spcPct val="0"/>
              </a:spcAft>
              <a:defRPr sz="4000">
                <a:solidFill>
                  <a:schemeClr val="tx2"/>
                </a:solidFill>
                <a:latin typeface="Garamond" panose="02020404030301010803" pitchFamily="18" charset="0"/>
                <a:cs typeface="Arial"/>
              </a:defRPr>
            </a:lvl9pPr>
          </a:lstStyle>
          <a:p>
            <a:pPr algn="ctr"/>
            <a:r>
              <a:rPr lang="en-US" sz="2000" kern="0" smtClean="0">
                <a:latin typeface="+mn-lt"/>
              </a:rPr>
              <a:t>Foreign </a:t>
            </a:r>
            <a:r>
              <a:rPr lang="en-US" sz="2000" kern="0">
                <a:latin typeface="+mn-lt"/>
              </a:rPr>
              <a:t>o</a:t>
            </a:r>
            <a:r>
              <a:rPr lang="en-US" sz="2000" kern="0" smtClean="0">
                <a:latin typeface="+mn-lt"/>
              </a:rPr>
              <a:t>fficial </a:t>
            </a:r>
            <a:r>
              <a:rPr lang="en-US" sz="2000" kern="0">
                <a:latin typeface="+mn-lt"/>
              </a:rPr>
              <a:t>r</a:t>
            </a:r>
            <a:r>
              <a:rPr lang="en-US" sz="2000" kern="0" smtClean="0">
                <a:latin typeface="+mn-lt"/>
              </a:rPr>
              <a:t>ecords </a:t>
            </a:r>
            <a:br>
              <a:rPr lang="en-US" sz="2000" kern="0" smtClean="0">
                <a:latin typeface="+mn-lt"/>
              </a:rPr>
            </a:br>
            <a:r>
              <a:rPr lang="en-US" sz="2000" kern="0" smtClean="0">
                <a:latin typeface="+mn-lt"/>
              </a:rPr>
              <a:t>may not be covered</a:t>
            </a:r>
            <a:endParaRPr lang="en-US" sz="2000" kern="0">
              <a:latin typeface="+mn-lt"/>
            </a:endParaRPr>
          </a:p>
        </p:txBody>
      </p:sp>
      <p:sp>
        <p:nvSpPr>
          <p:cNvPr id="11" name="Content Placeholder 10"/>
          <p:cNvSpPr>
            <a:spLocks noGrp="1"/>
          </p:cNvSpPr>
          <p:nvPr>
            <p:ph idx="1"/>
          </p:nvPr>
        </p:nvSpPr>
        <p:spPr>
          <a:xfrm>
            <a:off x="508592" y="5407700"/>
            <a:ext cx="3581400" cy="914400"/>
          </a:xfrm>
        </p:spPr>
        <p:txBody>
          <a:bodyPr/>
          <a:lstStyle/>
          <a:p>
            <a:pPr marL="0" indent="0">
              <a:buNone/>
            </a:pPr>
            <a:r>
              <a:rPr lang="it-IT" sz="2000" i="1"/>
              <a:t>Lee v. Dong-A Ilbo</a:t>
            </a:r>
            <a:r>
              <a:rPr lang="it-IT" sz="2000"/>
              <a:t>, 849 F.2d </a:t>
            </a:r>
            <a:r>
              <a:rPr lang="it-IT" sz="2000" smtClean="0"/>
              <a:t>876 (4th Cir. 1988)</a:t>
            </a:r>
            <a:br>
              <a:rPr lang="it-IT"/>
            </a:br>
            <a:br>
              <a:rPr lang="it-IT"/>
            </a:br>
            <a:endParaRPr lang="en-US"/>
          </a:p>
        </p:txBody>
      </p:sp>
      <p:pic>
        <p:nvPicPr>
          <p:cNvPr id="7" name="Picture 3" descr="C:\Users\cbowman049\AppData\Local\Microsoft\Windows\Temporary Internet Files\Content.IE5\VOFYFHZV\closed_sign[1].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27379" y="1625448"/>
            <a:ext cx="1781175" cy="165258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p:nvPr/>
        </p:nvSpPr>
        <p:spPr bwMode="auto">
          <a:xfrm>
            <a:off x="5448713" y="1334301"/>
            <a:ext cx="320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lnSpc>
                <a:spcPct val="80000"/>
              </a:lnSpc>
              <a:spcBef>
                <a:spcPct val="0"/>
              </a:spcBef>
              <a:spcAft>
                <a:spcPct val="0"/>
              </a:spcAft>
              <a:defRPr sz="40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Garamond" panose="02020404030301010803" pitchFamily="18" charset="0"/>
                <a:cs typeface="Arial"/>
              </a:defRPr>
            </a:lvl2pPr>
            <a:lvl3pPr algn="l" rtl="0" fontAlgn="base">
              <a:lnSpc>
                <a:spcPct val="80000"/>
              </a:lnSpc>
              <a:spcBef>
                <a:spcPct val="0"/>
              </a:spcBef>
              <a:spcAft>
                <a:spcPct val="0"/>
              </a:spcAft>
              <a:defRPr sz="4000">
                <a:solidFill>
                  <a:schemeClr val="tx2"/>
                </a:solidFill>
                <a:latin typeface="Garamond" panose="02020404030301010803" pitchFamily="18" charset="0"/>
                <a:cs typeface="Arial"/>
              </a:defRPr>
            </a:lvl3pPr>
            <a:lvl4pPr algn="l" rtl="0" fontAlgn="base">
              <a:lnSpc>
                <a:spcPct val="80000"/>
              </a:lnSpc>
              <a:spcBef>
                <a:spcPct val="0"/>
              </a:spcBef>
              <a:spcAft>
                <a:spcPct val="0"/>
              </a:spcAft>
              <a:defRPr sz="4000">
                <a:solidFill>
                  <a:schemeClr val="tx2"/>
                </a:solidFill>
                <a:latin typeface="Garamond" panose="02020404030301010803" pitchFamily="18" charset="0"/>
                <a:cs typeface="Arial"/>
              </a:defRPr>
            </a:lvl4pPr>
            <a:lvl5pPr algn="l" rtl="0" fontAlgn="base">
              <a:lnSpc>
                <a:spcPct val="80000"/>
              </a:lnSpc>
              <a:spcBef>
                <a:spcPct val="0"/>
              </a:spcBef>
              <a:spcAft>
                <a:spcPct val="0"/>
              </a:spcAft>
              <a:defRPr sz="4000">
                <a:solidFill>
                  <a:schemeClr val="tx2"/>
                </a:solidFill>
                <a:latin typeface="Garamond" panose="02020404030301010803" pitchFamily="18" charset="0"/>
                <a:cs typeface="Arial"/>
              </a:defRPr>
            </a:lvl5pPr>
            <a:lvl6pPr marL="457200" algn="l" rtl="0" fontAlgn="base">
              <a:lnSpc>
                <a:spcPct val="80000"/>
              </a:lnSpc>
              <a:spcBef>
                <a:spcPct val="0"/>
              </a:spcBef>
              <a:spcAft>
                <a:spcPct val="0"/>
              </a:spcAft>
              <a:defRPr sz="4000">
                <a:solidFill>
                  <a:schemeClr val="tx2"/>
                </a:solidFill>
                <a:latin typeface="Garamond" panose="02020404030301010803" pitchFamily="18" charset="0"/>
                <a:cs typeface="Arial"/>
              </a:defRPr>
            </a:lvl6pPr>
            <a:lvl7pPr marL="914400" algn="l" rtl="0" fontAlgn="base">
              <a:lnSpc>
                <a:spcPct val="80000"/>
              </a:lnSpc>
              <a:spcBef>
                <a:spcPct val="0"/>
              </a:spcBef>
              <a:spcAft>
                <a:spcPct val="0"/>
              </a:spcAft>
              <a:defRPr sz="4000">
                <a:solidFill>
                  <a:schemeClr val="tx2"/>
                </a:solidFill>
                <a:latin typeface="Garamond" panose="02020404030301010803" pitchFamily="18" charset="0"/>
                <a:cs typeface="Arial"/>
              </a:defRPr>
            </a:lvl7pPr>
            <a:lvl8pPr marL="1371600" algn="l" rtl="0" fontAlgn="base">
              <a:lnSpc>
                <a:spcPct val="80000"/>
              </a:lnSpc>
              <a:spcBef>
                <a:spcPct val="0"/>
              </a:spcBef>
              <a:spcAft>
                <a:spcPct val="0"/>
              </a:spcAft>
              <a:defRPr sz="4000">
                <a:solidFill>
                  <a:schemeClr val="tx2"/>
                </a:solidFill>
                <a:latin typeface="Garamond" panose="02020404030301010803" pitchFamily="18" charset="0"/>
                <a:cs typeface="Arial"/>
              </a:defRPr>
            </a:lvl8pPr>
            <a:lvl9pPr marL="1828800" algn="l" rtl="0" fontAlgn="base">
              <a:lnSpc>
                <a:spcPct val="80000"/>
              </a:lnSpc>
              <a:spcBef>
                <a:spcPct val="0"/>
              </a:spcBef>
              <a:spcAft>
                <a:spcPct val="0"/>
              </a:spcAft>
              <a:defRPr sz="4000">
                <a:solidFill>
                  <a:schemeClr val="tx2"/>
                </a:solidFill>
                <a:latin typeface="Garamond" panose="02020404030301010803" pitchFamily="18" charset="0"/>
                <a:cs typeface="Arial"/>
              </a:defRPr>
            </a:lvl9pPr>
          </a:lstStyle>
          <a:p>
            <a:pPr algn="ctr"/>
            <a:r>
              <a:rPr lang="en-US" sz="2000" kern="0" smtClean="0">
                <a:latin typeface="+mn-lt"/>
              </a:rPr>
              <a:t>Sealed or closed proceedings may not be covered (depending on the state)</a:t>
            </a:r>
            <a:endParaRPr lang="en-US" sz="2000" kern="0">
              <a:latin typeface="+mn-lt"/>
            </a:endParaRPr>
          </a:p>
        </p:txBody>
      </p:sp>
      <p:sp>
        <p:nvSpPr>
          <p:cNvPr id="10" name="Rectangle 9"/>
          <p:cNvSpPr/>
          <p:nvPr/>
        </p:nvSpPr>
        <p:spPr>
          <a:xfrm>
            <a:off x="609600" y="2514600"/>
            <a:ext cx="3391313" cy="2893100"/>
          </a:xfrm>
          <a:prstGeom prst="rect">
            <a:avLst/>
          </a:prstGeom>
        </p:spPr>
        <p:txBody>
          <a:bodyPr wrap="square">
            <a:spAutoFit/>
          </a:bodyPr>
          <a:lstStyle/>
          <a:p>
            <a:pPr marL="0" marR="0" indent="0">
              <a:lnSpc>
                <a:spcPct val="100000"/>
              </a:lnSpc>
              <a:spcBef>
                <a:spcPct val="0"/>
              </a:spcBef>
              <a:spcAft>
                <a:spcPts val="1200"/>
              </a:spcAft>
            </a:pPr>
            <a:r>
              <a:rPr lang="en-US" sz="1400">
                <a:solidFill>
                  <a:schemeClr val="tx1"/>
                </a:solidFill>
                <a:latin typeface="+mn-lt"/>
                <a:ea typeface="Times New Roman" panose="02020603050405020304" pitchFamily="18" charset="0"/>
                <a:cs typeface="Times New Roman" panose="02020603050405020304" pitchFamily="18" charset="0"/>
              </a:rPr>
              <a:t>“We usually extend the privilege because of the nature of the relationship we share with our own government. We are familiar with the workings of our government and consider it to be open and reliable. We can also hold our own government accountable for its actions. Foreign governments, like nongovernmental sources of information, are not necessarily familiar, open, reliable, or accountable. Therefore, we think it unwise to provide a blanket privilege to those who report the activities of foreign governments.” </a:t>
            </a:r>
          </a:p>
        </p:txBody>
      </p:sp>
      <p:sp>
        <p:nvSpPr>
          <p:cNvPr id="2" name="Rectangle 1"/>
          <p:cNvSpPr/>
          <p:nvPr/>
        </p:nvSpPr>
        <p:spPr>
          <a:xfrm>
            <a:off x="4949533" y="3245570"/>
            <a:ext cx="3810000" cy="1508105"/>
          </a:xfrm>
          <a:prstGeom prst="rect">
            <a:avLst/>
          </a:prstGeom>
        </p:spPr>
        <p:txBody>
          <a:bodyPr wrap="square">
            <a:spAutoFit/>
          </a:bodyPr>
          <a:lstStyle/>
          <a:p>
            <a:pPr marL="0" indent="0">
              <a:lnSpc>
                <a:spcPct val="100000"/>
              </a:lnSpc>
              <a:buNone/>
            </a:pPr>
            <a:r>
              <a:rPr lang="en-US" sz="1400" kern="0">
                <a:solidFill>
                  <a:schemeClr val="tx1"/>
                </a:solidFill>
                <a:latin typeface="Times New Roman" panose="02020603050405020304" pitchFamily="18" charset="0"/>
                <a:cs typeface="Times New Roman" panose="02020603050405020304" pitchFamily="18" charset="0"/>
              </a:rPr>
              <a:t>order’ lie outside the fair-report privilege” because “a court has decided that certain sensitive but gossipy matters should remain confidential in order to properly protect reputation.”</a:t>
            </a:r>
          </a:p>
          <a:p>
            <a:pPr marL="0" indent="0">
              <a:lnSpc>
                <a:spcPct val="100000"/>
              </a:lnSpc>
              <a:buNone/>
            </a:pPr>
            <a:endParaRPr lang="en-US" sz="800" i="1" kern="0">
              <a:solidFill>
                <a:schemeClr val="tx1"/>
              </a:solidFill>
              <a:latin typeface="Times New Roman" panose="02020603050405020304" pitchFamily="18" charset="0"/>
              <a:cs typeface="Times New Roman" panose="02020603050405020304" pitchFamily="18" charset="0"/>
            </a:endParaRPr>
          </a:p>
          <a:p>
            <a:pPr marL="0" indent="0">
              <a:lnSpc>
                <a:spcPct val="100000"/>
              </a:lnSpc>
              <a:buNone/>
            </a:pPr>
            <a:r>
              <a:rPr lang="en-US" sz="1400" i="1" kern="0">
                <a:solidFill>
                  <a:schemeClr val="tx1"/>
                </a:solidFill>
                <a:latin typeface="Times New Roman" panose="02020603050405020304" pitchFamily="18" charset="0"/>
                <a:cs typeface="Times New Roman" panose="02020603050405020304" pitchFamily="18" charset="0"/>
              </a:rPr>
              <a:t>Fortenbaugh v. New Jersey Press, Inc.</a:t>
            </a:r>
            <a:r>
              <a:rPr lang="en-US" sz="1400" kern="0">
                <a:solidFill>
                  <a:schemeClr val="tx1"/>
                </a:solidFill>
                <a:latin typeface="Times New Roman" panose="02020603050405020304" pitchFamily="18" charset="0"/>
                <a:cs typeface="Times New Roman" panose="02020603050405020304" pitchFamily="18" charset="0"/>
              </a:rPr>
              <a:t>, 722 A.2d 568 (N.J. Super. Ct. 1999</a:t>
            </a:r>
            <a:r>
              <a:rPr lang="en-US" sz="1400" kern="0" smtClean="0">
                <a:solidFill>
                  <a:schemeClr val="tx1"/>
                </a:solidFill>
                <a:latin typeface="Times New Roman" panose="02020603050405020304" pitchFamily="18" charset="0"/>
                <a:cs typeface="Times New Roman" panose="02020603050405020304" pitchFamily="18" charset="0"/>
              </a:rPr>
              <a:t>)</a:t>
            </a:r>
          </a:p>
        </p:txBody>
      </p:sp>
      <p:sp>
        <p:nvSpPr>
          <p:cNvPr id="3" name="Rectangle 2"/>
          <p:cNvSpPr/>
          <p:nvPr/>
        </p:nvSpPr>
        <p:spPr>
          <a:xfrm>
            <a:off x="4421746" y="4669036"/>
            <a:ext cx="4572000" cy="1508105"/>
          </a:xfrm>
          <a:prstGeom prst="rect">
            <a:avLst/>
          </a:prstGeom>
        </p:spPr>
        <p:txBody>
          <a:bodyPr>
            <a:spAutoFit/>
          </a:bodyPr>
          <a:lstStyle/>
          <a:p>
            <a:pPr marL="0" indent="0">
              <a:lnSpc>
                <a:spcPct val="100000"/>
              </a:lnSpc>
              <a:buNone/>
            </a:pPr>
            <a:endParaRPr lang="en-US" sz="1400" smtClean="0">
              <a:solidFill>
                <a:schemeClr val="tx1"/>
              </a:solidFill>
              <a:latin typeface="Times New Roman" panose="02020603050405020304" pitchFamily="18" charset="0"/>
              <a:cs typeface="Times New Roman" panose="02020603050405020304" pitchFamily="18" charset="0"/>
            </a:endParaRPr>
          </a:p>
          <a:p>
            <a:pPr marL="0" indent="0">
              <a:lnSpc>
                <a:spcPct val="100000"/>
              </a:lnSpc>
              <a:buNone/>
            </a:pPr>
            <a:r>
              <a:rPr lang="en-US" sz="1400" smtClean="0">
                <a:solidFill>
                  <a:schemeClr val="tx1"/>
                </a:solidFill>
                <a:latin typeface="Times New Roman" panose="02020603050405020304" pitchFamily="18" charset="0"/>
                <a:cs typeface="Times New Roman" panose="02020603050405020304" pitchFamily="18" charset="0"/>
              </a:rPr>
              <a:t>But in Massachusetts, “the </a:t>
            </a:r>
            <a:r>
              <a:rPr lang="en-US" sz="1400">
                <a:solidFill>
                  <a:schemeClr val="tx1"/>
                </a:solidFill>
                <a:latin typeface="Times New Roman" panose="02020603050405020304" pitchFamily="18" charset="0"/>
                <a:cs typeface="Times New Roman" panose="02020603050405020304" pitchFamily="18" charset="0"/>
              </a:rPr>
              <a:t>privilege also covers proceedings and actions taken out of public view so long as they are </a:t>
            </a:r>
            <a:r>
              <a:rPr lang="en-US" sz="1400" smtClean="0">
                <a:solidFill>
                  <a:schemeClr val="tx1"/>
                </a:solidFill>
                <a:latin typeface="Times New Roman" panose="02020603050405020304" pitchFamily="18" charset="0"/>
                <a:cs typeface="Times New Roman" panose="02020603050405020304" pitchFamily="18" charset="0"/>
              </a:rPr>
              <a:t>official,” on a “public supervision” theory.</a:t>
            </a:r>
          </a:p>
          <a:p>
            <a:pPr marL="0" indent="0">
              <a:lnSpc>
                <a:spcPct val="100000"/>
              </a:lnSpc>
              <a:buNone/>
            </a:pPr>
            <a:endParaRPr lang="en-US" sz="800" i="1">
              <a:solidFill>
                <a:schemeClr val="tx1"/>
              </a:solidFill>
              <a:latin typeface="Times New Roman" panose="02020603050405020304" pitchFamily="18" charset="0"/>
              <a:cs typeface="Times New Roman" panose="02020603050405020304" pitchFamily="18" charset="0"/>
            </a:endParaRPr>
          </a:p>
          <a:p>
            <a:pPr marL="0" indent="0">
              <a:lnSpc>
                <a:spcPct val="100000"/>
              </a:lnSpc>
              <a:buNone/>
            </a:pPr>
            <a:r>
              <a:rPr lang="en-US" sz="1400" i="1">
                <a:solidFill>
                  <a:schemeClr val="tx1"/>
                </a:solidFill>
                <a:latin typeface="Times New Roman" panose="02020603050405020304" pitchFamily="18" charset="0"/>
                <a:cs typeface="Times New Roman" panose="02020603050405020304" pitchFamily="18" charset="0"/>
              </a:rPr>
              <a:t>Howell v. Enterprise Publishing Co</a:t>
            </a:r>
            <a:r>
              <a:rPr lang="en-US" sz="1400">
                <a:solidFill>
                  <a:schemeClr val="tx1"/>
                </a:solidFill>
                <a:latin typeface="Times New Roman" panose="02020603050405020304" pitchFamily="18" charset="0"/>
                <a:cs typeface="Times New Roman" panose="02020603050405020304" pitchFamily="18" charset="0"/>
              </a:rPr>
              <a:t>., 920 N.E.2d 1 </a:t>
            </a:r>
            <a:br>
              <a:rPr lang="en-US" sz="1400">
                <a:solidFill>
                  <a:schemeClr val="tx1"/>
                </a:solidFill>
                <a:latin typeface="Times New Roman" panose="02020603050405020304" pitchFamily="18" charset="0"/>
                <a:cs typeface="Times New Roman" panose="02020603050405020304" pitchFamily="18" charset="0"/>
              </a:rPr>
            </a:br>
            <a:r>
              <a:rPr lang="en-US" sz="1400">
                <a:solidFill>
                  <a:schemeClr val="tx1"/>
                </a:solidFill>
                <a:latin typeface="Times New Roman" panose="02020603050405020304" pitchFamily="18" charset="0"/>
                <a:cs typeface="Times New Roman" panose="02020603050405020304" pitchFamily="18" charset="0"/>
              </a:rPr>
              <a:t>(Mass. 2010)</a:t>
            </a:r>
          </a:p>
        </p:txBody>
      </p:sp>
    </p:spTree>
    <p:extLst>
      <p:ext uri="{BB962C8B-B14F-4D97-AF65-F5344CB8AC3E}">
        <p14:creationId xmlns:p14="http://schemas.microsoft.com/office/powerpoint/2010/main" val="31791719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09600" y="304800"/>
            <a:ext cx="7772400" cy="685800"/>
          </a:xfrm>
        </p:spPr>
        <p:txBody>
          <a:bodyPr/>
          <a:lstStyle/>
          <a:p>
            <a:r>
              <a:rPr lang="en-US" sz="4000" smtClean="0">
                <a:latin typeface="+mn-lt"/>
              </a:rPr>
              <a:t>Fair Report Privilege - Requirements </a:t>
            </a:r>
            <a:endParaRPr lang="en-US" sz="4000">
              <a:latin typeface="+mn-lt"/>
            </a:endParaRPr>
          </a:p>
        </p:txBody>
      </p:sp>
      <p:sp>
        <p:nvSpPr>
          <p:cNvPr id="3" name="Content Placeholder 2"/>
          <p:cNvSpPr>
            <a:spLocks noGrp="1"/>
          </p:cNvSpPr>
          <p:nvPr>
            <p:ph idx="1"/>
          </p:nvPr>
        </p:nvSpPr>
        <p:spPr>
          <a:xfrm>
            <a:off x="685800" y="1524000"/>
            <a:ext cx="8458200" cy="3962400"/>
          </a:xfrm>
        </p:spPr>
        <p:txBody>
          <a:bodyPr/>
          <a:lstStyle/>
          <a:p>
            <a:pPr marL="0" indent="0">
              <a:buNone/>
            </a:pPr>
            <a:r>
              <a:rPr lang="en-US" sz="4000"/>
              <a:t>The privilege requires:</a:t>
            </a:r>
          </a:p>
          <a:p>
            <a:pPr marL="1255713" lvl="1" indent="-798513">
              <a:buFont typeface="+mj-lt"/>
              <a:buAutoNum type="arabicPeriod"/>
            </a:pPr>
            <a:r>
              <a:rPr lang="en-US" sz="4000"/>
              <a:t>Attribution to official </a:t>
            </a:r>
            <a:r>
              <a:rPr lang="en-US" sz="4000" smtClean="0"/>
              <a:t>proceeding/record</a:t>
            </a:r>
            <a:endParaRPr lang="en-US" sz="4000"/>
          </a:p>
          <a:p>
            <a:pPr marL="1255713" lvl="1" indent="-798513">
              <a:buFont typeface="+mj-lt"/>
              <a:buAutoNum type="arabicPeriod"/>
            </a:pPr>
            <a:r>
              <a:rPr lang="en-US" sz="4000"/>
              <a:t>Substantially fair and accurate summary of proceeding</a:t>
            </a:r>
          </a:p>
        </p:txBody>
      </p:sp>
    </p:spTree>
    <p:extLst>
      <p:ext uri="{BB962C8B-B14F-4D97-AF65-F5344CB8AC3E}">
        <p14:creationId xmlns:p14="http://schemas.microsoft.com/office/powerpoint/2010/main" val="18472642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 name="Title 5"/>
          <p:cNvSpPr>
            <a:spLocks noGrp="1"/>
          </p:cNvSpPr>
          <p:nvPr>
            <p:ph type="ctrTitle"/>
          </p:nvPr>
        </p:nvSpPr>
        <p:spPr/>
        <p:txBody>
          <a:bodyPr/>
          <a:lstStyle/>
          <a:p>
            <a:r>
              <a:rPr lang="en-US" sz="5400" smtClean="0"/>
              <a:t>Recent Developments</a:t>
            </a:r>
            <a:endParaRPr lang="en-US" sz="5400"/>
          </a:p>
        </p:txBody>
      </p:sp>
      <p:sp>
        <p:nvSpPr>
          <p:cNvPr id="7" name="Subtitle 6"/>
          <p:cNvSpPr>
            <a:spLocks noGrp="1"/>
          </p:cNvSpPr>
          <p:nvPr>
            <p:ph type="subTitle" idx="1"/>
          </p:nvPr>
        </p:nvSpPr>
        <p:spPr/>
        <p:txBody>
          <a:bodyPr/>
          <a:lstStyle/>
          <a:p>
            <a:r>
              <a:rPr lang="en-US" smtClean="0"/>
              <a:t>The Fox News settlement and more</a:t>
            </a:r>
            <a:endParaRPr lang="en-US"/>
          </a:p>
        </p:txBody>
      </p:sp>
    </p:spTree>
    <p:extLst>
      <p:ext uri="{BB962C8B-B14F-4D97-AF65-F5344CB8AC3E}">
        <p14:creationId xmlns:p14="http://schemas.microsoft.com/office/powerpoint/2010/main" val="3125525147"/>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2" name="Picture 11"/>
          <p:cNvPicPr>
            <a:picLocks noChangeAspect="1"/>
          </p:cNvPicPr>
          <p:nvPr/>
        </p:nvPicPr>
        <p:blipFill>
          <a:blip r:embed="rId3"/>
          <a:stretch>
            <a:fillRect/>
          </a:stretch>
        </p:blipFill>
        <p:spPr>
          <a:xfrm rot="20966564">
            <a:off x="443241" y="4598293"/>
            <a:ext cx="6477001" cy="1001191"/>
          </a:xfrm>
          <a:prstGeom prst="rect">
            <a:avLst/>
          </a:prstGeom>
        </p:spPr>
      </p:pic>
      <p:pic>
        <p:nvPicPr>
          <p:cNvPr id="7" name="Picture 6"/>
          <p:cNvPicPr>
            <a:picLocks noChangeAspect="1"/>
          </p:cNvPicPr>
          <p:nvPr/>
        </p:nvPicPr>
        <p:blipFill>
          <a:blip r:embed="rId4"/>
          <a:stretch>
            <a:fillRect/>
          </a:stretch>
        </p:blipFill>
        <p:spPr>
          <a:xfrm>
            <a:off x="5181600" y="1334737"/>
            <a:ext cx="3702465" cy="4791426"/>
          </a:xfrm>
          <a:prstGeom prst="rect">
            <a:avLst/>
          </a:prstGeom>
        </p:spPr>
      </p:pic>
      <p:sp>
        <p:nvSpPr>
          <p:cNvPr id="2" name="Title 1"/>
          <p:cNvSpPr>
            <a:spLocks noGrp="1"/>
          </p:cNvSpPr>
          <p:nvPr>
            <p:ph type="title"/>
          </p:nvPr>
        </p:nvSpPr>
        <p:spPr/>
        <p:txBody>
          <a:bodyPr/>
          <a:lstStyle/>
          <a:p>
            <a:r>
              <a:rPr lang="en-US" sz="4000" smtClean="0"/>
              <a:t>Dominion Voting Systems v. Fox News</a:t>
            </a:r>
            <a:endParaRPr lang="en-US" sz="4000"/>
          </a:p>
        </p:txBody>
      </p:sp>
      <p:pic>
        <p:nvPicPr>
          <p:cNvPr id="8" name="Content Placeholder 7"/>
          <p:cNvPicPr>
            <a:picLocks noGrp="1" noChangeAspect="1"/>
          </p:cNvPicPr>
          <p:nvPr>
            <p:ph idx="1"/>
          </p:nvPr>
        </p:nvPicPr>
        <p:blipFill>
          <a:blip r:embed="rId5"/>
          <a:stretch>
            <a:fillRect/>
          </a:stretch>
        </p:blipFill>
        <p:spPr>
          <a:xfrm rot="19757568">
            <a:off x="250751" y="3086760"/>
            <a:ext cx="4724400" cy="1101105"/>
          </a:xfrm>
          <a:prstGeom prst="rect">
            <a:avLst/>
          </a:prstGeom>
        </p:spPr>
      </p:pic>
      <p:sp>
        <p:nvSpPr>
          <p:cNvPr id="4" name="Slide Number Placeholder 3"/>
          <p:cNvSpPr>
            <a:spLocks noGrp="1"/>
          </p:cNvSpPr>
          <p:nvPr>
            <p:ph type="sldNum" sz="quarter" idx="4"/>
          </p:nvPr>
        </p:nvSpPr>
        <p:spPr>
          <a:xfrm>
            <a:off x="76200" y="6400800"/>
            <a:ext cx="533400" cy="365125"/>
          </a:xfrm>
        </p:spPr>
        <p:txBody>
          <a:bodyPr/>
          <a:lstStyle/>
          <a:p>
            <a:fld id="{123050F0-EDFC-4913-A1F7-44CC3B6DC69D}" type="slidenum">
              <a:rPr lang="en-US" smtClean="0"/>
              <a:t>15</a:t>
            </a:fld>
            <a:r>
              <a:rPr lang="en-US" smtClean="0"/>
              <a:t> |</a:t>
            </a:r>
            <a:endParaRPr lang="en-US"/>
          </a:p>
        </p:txBody>
      </p:sp>
      <p:pic>
        <p:nvPicPr>
          <p:cNvPr id="9" name="Picture 8"/>
          <p:cNvPicPr>
            <a:picLocks noChangeAspect="1"/>
          </p:cNvPicPr>
          <p:nvPr/>
        </p:nvPicPr>
        <p:blipFill>
          <a:blip r:embed="rId6"/>
          <a:stretch>
            <a:fillRect/>
          </a:stretch>
        </p:blipFill>
        <p:spPr>
          <a:xfrm rot="629382">
            <a:off x="76200" y="1447800"/>
            <a:ext cx="5129212" cy="1126554"/>
          </a:xfrm>
          <a:prstGeom prst="rect">
            <a:avLst/>
          </a:prstGeom>
        </p:spPr>
      </p:pic>
      <p:pic>
        <p:nvPicPr>
          <p:cNvPr id="11" name="Picture 10"/>
          <p:cNvPicPr>
            <a:picLocks noChangeAspect="1"/>
          </p:cNvPicPr>
          <p:nvPr/>
        </p:nvPicPr>
        <p:blipFill>
          <a:blip r:embed="rId7"/>
          <a:stretch>
            <a:fillRect/>
          </a:stretch>
        </p:blipFill>
        <p:spPr>
          <a:xfrm>
            <a:off x="3810000" y="3926904"/>
            <a:ext cx="4038600" cy="1609130"/>
          </a:xfrm>
          <a:prstGeom prst="rect">
            <a:avLst/>
          </a:prstGeom>
        </p:spPr>
      </p:pic>
    </p:spTree>
    <p:extLst>
      <p:ext uri="{BB962C8B-B14F-4D97-AF65-F5344CB8AC3E}">
        <p14:creationId xmlns:p14="http://schemas.microsoft.com/office/powerpoint/2010/main" val="458996316"/>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The Fox Settlement</a:t>
            </a:r>
            <a:endParaRPr lang="en-US"/>
          </a:p>
        </p:txBody>
      </p:sp>
      <p:sp>
        <p:nvSpPr>
          <p:cNvPr id="3" name="Content Placeholder 2"/>
          <p:cNvSpPr>
            <a:spLocks noGrp="1"/>
          </p:cNvSpPr>
          <p:nvPr>
            <p:ph idx="1"/>
          </p:nvPr>
        </p:nvSpPr>
        <p:spPr/>
        <p:txBody>
          <a:bodyPr/>
          <a:lstStyle/>
          <a:p>
            <a:r>
              <a:rPr lang="en-US" smtClean="0"/>
              <a:t>Likely the largest payout in a defamation case</a:t>
            </a:r>
          </a:p>
          <a:p>
            <a:r>
              <a:rPr lang="en-US" smtClean="0"/>
              <a:t>Court had ruled several statements were false</a:t>
            </a:r>
          </a:p>
          <a:p>
            <a:r>
              <a:rPr lang="en-US" smtClean="0"/>
              <a:t>Documents released in discovery embarrassed the network and indicated knowledge of falsity</a:t>
            </a:r>
          </a:p>
          <a:p>
            <a:pPr lvl="1"/>
            <a:r>
              <a:rPr lang="en-US" smtClean="0"/>
              <a:t>This was an unusual for a media defamation case</a:t>
            </a:r>
            <a:endParaRPr lang="en-US"/>
          </a:p>
        </p:txBody>
      </p:sp>
      <p:sp>
        <p:nvSpPr>
          <p:cNvPr id="4" name="Slide Number Placeholder 3"/>
          <p:cNvSpPr>
            <a:spLocks noGrp="1"/>
          </p:cNvSpPr>
          <p:nvPr>
            <p:ph type="sldNum" sz="quarter" idx="4"/>
          </p:nvPr>
        </p:nvSpPr>
        <p:spPr>
          <a:xfrm>
            <a:off x="76200" y="6400800"/>
            <a:ext cx="533400" cy="365125"/>
          </a:xfrm>
        </p:spPr>
        <p:txBody>
          <a:bodyPr/>
          <a:lstStyle/>
          <a:p>
            <a:fld id="{123050F0-EDFC-4913-A1F7-44CC3B6DC69D}" type="slidenum">
              <a:rPr lang="en-US" smtClean="0"/>
              <a:t>16</a:t>
            </a:fld>
            <a:r>
              <a:rPr lang="en-US" smtClean="0"/>
              <a:t> |</a:t>
            </a:r>
            <a:endParaRPr lang="en-US"/>
          </a:p>
        </p:txBody>
      </p:sp>
      <p:pic>
        <p:nvPicPr>
          <p:cNvPr id="5" name="Picture 4"/>
          <p:cNvPicPr>
            <a:picLocks noChangeAspect="1"/>
          </p:cNvPicPr>
          <p:nvPr/>
        </p:nvPicPr>
        <p:blipFill>
          <a:blip r:embed="rId3"/>
          <a:stretch>
            <a:fillRect/>
          </a:stretch>
        </p:blipFill>
        <p:spPr>
          <a:xfrm>
            <a:off x="493125" y="4430713"/>
            <a:ext cx="3990975" cy="1695450"/>
          </a:xfrm>
          <a:prstGeom prst="rect">
            <a:avLst/>
          </a:prstGeom>
        </p:spPr>
      </p:pic>
      <p:pic>
        <p:nvPicPr>
          <p:cNvPr id="6" name="Picture 5"/>
          <p:cNvPicPr>
            <a:picLocks noChangeAspect="1"/>
          </p:cNvPicPr>
          <p:nvPr/>
        </p:nvPicPr>
        <p:blipFill>
          <a:blip r:embed="rId4"/>
          <a:stretch>
            <a:fillRect/>
          </a:stretch>
        </p:blipFill>
        <p:spPr>
          <a:xfrm>
            <a:off x="4531570" y="4668838"/>
            <a:ext cx="4238625" cy="1219200"/>
          </a:xfrm>
          <a:prstGeom prst="rect">
            <a:avLst/>
          </a:prstGeom>
        </p:spPr>
      </p:pic>
    </p:spTree>
    <p:extLst>
      <p:ext uri="{BB962C8B-B14F-4D97-AF65-F5344CB8AC3E}">
        <p14:creationId xmlns:p14="http://schemas.microsoft.com/office/powerpoint/2010/main" val="3105009284"/>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Footer Placeholder 3"/>
          <p:cNvSpPr>
            <a:spLocks noGrp="1"/>
          </p:cNvSpPr>
          <p:nvPr>
            <p:ph type="ftr" sz="quarter" idx="4294967295"/>
          </p:nvPr>
        </p:nvSpPr>
        <p:spPr/>
        <p:txBody>
          <a:bodyPr/>
          <a:lstStyle/>
          <a:p>
            <a:r>
              <a:rPr lang="en-US" sz="4000" smtClean="0"/>
              <a:t>The Fox Settlement is just one . . . </a:t>
            </a:r>
            <a:endParaRPr lang="en-US" sz="400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3" y="1548209"/>
            <a:ext cx="5957523" cy="112851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484359"/>
            <a:ext cx="1952898" cy="314369"/>
          </a:xfrm>
          <a:prstGeom prst="rect">
            <a:avLst/>
          </a:prstGeom>
        </p:spPr>
      </p:pic>
      <p:pic>
        <p:nvPicPr>
          <p:cNvPr id="9" name="Picture 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10370">
            <a:off x="6324158" y="1651708"/>
            <a:ext cx="2248214" cy="342948"/>
          </a:xfrm>
          <a:prstGeom prst="rect">
            <a:avLst/>
          </a:prstGeom>
        </p:spPr>
      </p:pic>
      <p:pic>
        <p:nvPicPr>
          <p:cNvPr id="10" name="Picture 9"/>
          <p:cNvPicPr>
            <a:picLocks noChangeAspect="1"/>
          </p:cNvPicPr>
          <p:nvPr/>
        </p:nvPicPr>
        <p:blipFill>
          <a:blip r:embed="rId6"/>
          <a:srcRect l="8333" t="47500" r="15000" b="35000"/>
          <a:stretch>
            <a:fillRect/>
          </a:stretch>
        </p:blipFill>
        <p:spPr>
          <a:xfrm>
            <a:off x="152400" y="4110229"/>
            <a:ext cx="3913015" cy="672398"/>
          </a:xfrm>
          <a:prstGeom prst="rect">
            <a:avLst/>
          </a:prstGeom>
          <a:ln w="6350">
            <a:solidFill>
              <a:schemeClr val="tx1"/>
            </a:solidFill>
          </a:ln>
        </p:spPr>
      </p:pic>
      <p:pic>
        <p:nvPicPr>
          <p:cNvPr id="3" name="Picture 2"/>
          <p:cNvPicPr>
            <a:picLocks noChangeAspect="1"/>
          </p:cNvPicPr>
          <p:nvPr/>
        </p:nvPicPr>
        <p:blipFill>
          <a:blip r:embed="rId7"/>
          <a:stretch>
            <a:fillRect/>
          </a:stretch>
        </p:blipFill>
        <p:spPr>
          <a:xfrm>
            <a:off x="309544" y="3545526"/>
            <a:ext cx="2553009" cy="440698"/>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16628" y="2682548"/>
            <a:ext cx="1416123" cy="412771"/>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33800" y="3107073"/>
            <a:ext cx="3534414" cy="844601"/>
          </a:xfrm>
          <a:prstGeom prst="rect">
            <a:avLst/>
          </a:prstGeom>
        </p:spPr>
      </p:pic>
      <p:pic>
        <p:nvPicPr>
          <p:cNvPr id="5" name="Picture 4"/>
          <p:cNvPicPr>
            <a:picLocks noChangeAspect="1"/>
          </p:cNvPicPr>
          <p:nvPr/>
        </p:nvPicPr>
        <p:blipFill>
          <a:blip r:embed="rId10"/>
          <a:stretch>
            <a:fillRect/>
          </a:stretch>
        </p:blipFill>
        <p:spPr>
          <a:xfrm>
            <a:off x="4904891" y="4738206"/>
            <a:ext cx="4148569" cy="949483"/>
          </a:xfrm>
          <a:prstGeom prst="rect">
            <a:avLst/>
          </a:prstGeom>
        </p:spPr>
      </p:pic>
    </p:spTree>
    <p:extLst>
      <p:ext uri="{BB962C8B-B14F-4D97-AF65-F5344CB8AC3E}">
        <p14:creationId xmlns:p14="http://schemas.microsoft.com/office/powerpoint/2010/main" val="10810903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What does this mean?</a:t>
            </a:r>
            <a:endParaRPr lang="en-US"/>
          </a:p>
        </p:txBody>
      </p:sp>
      <p:sp>
        <p:nvSpPr>
          <p:cNvPr id="3" name="Content Placeholder 2"/>
          <p:cNvSpPr>
            <a:spLocks noGrp="1"/>
          </p:cNvSpPr>
          <p:nvPr>
            <p:ph idx="1"/>
          </p:nvPr>
        </p:nvSpPr>
        <p:spPr/>
        <p:txBody>
          <a:bodyPr/>
          <a:lstStyle/>
          <a:p>
            <a:r>
              <a:rPr lang="en-US" smtClean="0"/>
              <a:t>Legally, the Fox case did not set precedent</a:t>
            </a:r>
          </a:p>
          <a:p>
            <a:r>
              <a:rPr lang="en-US" smtClean="0"/>
              <a:t>Several similar lawsuits remain pending</a:t>
            </a:r>
          </a:p>
          <a:p>
            <a:r>
              <a:rPr lang="en-US"/>
              <a:t>Whether the Fox settlement will encourage more defamation litigation is yet to be seen . . . </a:t>
            </a:r>
          </a:p>
          <a:p>
            <a:r>
              <a:rPr lang="en-US" smtClean="0"/>
              <a:t>But it did enrich some plaintiffs’ side defamation lawyers</a:t>
            </a:r>
            <a:endParaRPr lang="en-US"/>
          </a:p>
        </p:txBody>
      </p:sp>
      <p:sp>
        <p:nvSpPr>
          <p:cNvPr id="4" name="Slide Number Placeholder 3"/>
          <p:cNvSpPr>
            <a:spLocks noGrp="1"/>
          </p:cNvSpPr>
          <p:nvPr>
            <p:ph type="sldNum" sz="quarter" idx="4"/>
          </p:nvPr>
        </p:nvSpPr>
        <p:spPr>
          <a:xfrm>
            <a:off x="76200" y="6400800"/>
            <a:ext cx="533400" cy="365125"/>
          </a:xfrm>
        </p:spPr>
        <p:txBody>
          <a:bodyPr/>
          <a:lstStyle/>
          <a:p>
            <a:fld id="{123050F0-EDFC-4913-A1F7-44CC3B6DC69D}" type="slidenum">
              <a:rPr lang="en-US" smtClean="0"/>
              <a:t>18</a:t>
            </a:fld>
            <a:r>
              <a:rPr lang="en-US" smtClean="0"/>
              <a:t> |</a:t>
            </a:r>
            <a:endParaRPr lang="en-US"/>
          </a:p>
        </p:txBody>
      </p:sp>
      <p:pic>
        <p:nvPicPr>
          <p:cNvPr id="5" name="Picture 4"/>
          <p:cNvPicPr>
            <a:picLocks noChangeAspect="1"/>
          </p:cNvPicPr>
          <p:nvPr/>
        </p:nvPicPr>
        <p:blipFill>
          <a:blip r:embed="rId3"/>
          <a:stretch>
            <a:fillRect/>
          </a:stretch>
        </p:blipFill>
        <p:spPr>
          <a:xfrm>
            <a:off x="2971800" y="4724400"/>
            <a:ext cx="3538537" cy="1299813"/>
          </a:xfrm>
          <a:prstGeom prst="rect">
            <a:avLst/>
          </a:prstGeom>
        </p:spPr>
      </p:pic>
    </p:spTree>
    <p:extLst>
      <p:ext uri="{BB962C8B-B14F-4D97-AF65-F5344CB8AC3E}">
        <p14:creationId xmlns:p14="http://schemas.microsoft.com/office/powerpoint/2010/main" val="3551401437"/>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Defamation and Disinformation</a:t>
            </a:r>
            <a:endParaRPr lang="en-US"/>
          </a:p>
        </p:txBody>
      </p:sp>
      <p:sp>
        <p:nvSpPr>
          <p:cNvPr id="3" name="Content Placeholder 2"/>
          <p:cNvSpPr>
            <a:spLocks noGrp="1"/>
          </p:cNvSpPr>
          <p:nvPr>
            <p:ph idx="1"/>
          </p:nvPr>
        </p:nvSpPr>
        <p:spPr/>
        <p:txBody>
          <a:bodyPr/>
          <a:lstStyle/>
          <a:p>
            <a:r>
              <a:rPr lang="en-US" smtClean="0"/>
              <a:t>Plaintiffs say the Dominion v. Fox and similar cases are intended to combat disinformation</a:t>
            </a:r>
          </a:p>
          <a:p>
            <a:r>
              <a:rPr lang="en-US" smtClean="0"/>
              <a:t>But an increasing number of defamation lawsuits are driven by ideology</a:t>
            </a:r>
          </a:p>
          <a:p>
            <a:r>
              <a:rPr lang="en-US" smtClean="0"/>
              <a:t>Some appear to be meant to legitimize disinformation rather than combat it</a:t>
            </a:r>
            <a:endParaRPr lang="en-US"/>
          </a:p>
        </p:txBody>
      </p:sp>
      <p:sp>
        <p:nvSpPr>
          <p:cNvPr id="4" name="Slide Number Placeholder 3"/>
          <p:cNvSpPr>
            <a:spLocks noGrp="1"/>
          </p:cNvSpPr>
          <p:nvPr>
            <p:ph type="sldNum" sz="quarter" idx="4"/>
          </p:nvPr>
        </p:nvSpPr>
        <p:spPr>
          <a:xfrm>
            <a:off x="76200" y="6400800"/>
            <a:ext cx="533400" cy="365125"/>
          </a:xfrm>
        </p:spPr>
        <p:txBody>
          <a:bodyPr/>
          <a:lstStyle/>
          <a:p>
            <a:fld id="{123050F0-EDFC-4913-A1F7-44CC3B6DC69D}" type="slidenum">
              <a:rPr lang="en-US" smtClean="0"/>
              <a:t>19</a:t>
            </a:fld>
            <a:r>
              <a:rPr lang="en-US" smtClean="0"/>
              <a:t> |</a:t>
            </a:r>
            <a:endParaRPr lang="en-US"/>
          </a:p>
        </p:txBody>
      </p:sp>
      <p:pic>
        <p:nvPicPr>
          <p:cNvPr id="6" name="Picture 5"/>
          <p:cNvPicPr>
            <a:picLocks noChangeAspect="1"/>
          </p:cNvPicPr>
          <p:nvPr/>
        </p:nvPicPr>
        <p:blipFill>
          <a:blip r:embed="rId3"/>
          <a:stretch>
            <a:fillRect/>
          </a:stretch>
        </p:blipFill>
        <p:spPr>
          <a:xfrm>
            <a:off x="4191000" y="5037979"/>
            <a:ext cx="2395537" cy="1362821"/>
          </a:xfrm>
          <a:prstGeom prst="rect">
            <a:avLst/>
          </a:prstGeom>
        </p:spPr>
      </p:pic>
    </p:spTree>
    <p:extLst>
      <p:ext uri="{BB962C8B-B14F-4D97-AF65-F5344CB8AC3E}">
        <p14:creationId xmlns:p14="http://schemas.microsoft.com/office/powerpoint/2010/main" val="1721995912"/>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Developments in Defamation Law</a:t>
            </a:r>
            <a:endParaRPr lang="en-US"/>
          </a:p>
        </p:txBody>
      </p:sp>
      <p:sp>
        <p:nvSpPr>
          <p:cNvPr id="3" name="Content Placeholder 2"/>
          <p:cNvSpPr>
            <a:spLocks noGrp="1"/>
          </p:cNvSpPr>
          <p:nvPr>
            <p:ph idx="1"/>
          </p:nvPr>
        </p:nvSpPr>
        <p:spPr/>
        <p:txBody>
          <a:bodyPr/>
          <a:lstStyle/>
          <a:p>
            <a:r>
              <a:rPr lang="en-US" smtClean="0"/>
              <a:t>In this presentation, we’ll discuss:</a:t>
            </a:r>
          </a:p>
          <a:p>
            <a:pPr lvl="1"/>
            <a:r>
              <a:rPr lang="en-US" smtClean="0"/>
              <a:t>Defamation Law Refresher</a:t>
            </a:r>
          </a:p>
          <a:p>
            <a:pPr lvl="1"/>
            <a:r>
              <a:rPr lang="en-US" smtClean="0"/>
              <a:t>Recent Developments in Defamation Law</a:t>
            </a:r>
          </a:p>
          <a:p>
            <a:pPr lvl="2"/>
            <a:r>
              <a:rPr lang="en-US" smtClean="0"/>
              <a:t>Dominion Voting Systems v. Fox News</a:t>
            </a:r>
          </a:p>
          <a:p>
            <a:pPr lvl="2"/>
            <a:r>
              <a:rPr lang="en-US" smtClean="0"/>
              <a:t>Increase in Ideological Defamation Litigation</a:t>
            </a:r>
            <a:endParaRPr lang="en-US"/>
          </a:p>
          <a:p>
            <a:pPr lvl="2"/>
            <a:r>
              <a:rPr lang="en-US" smtClean="0"/>
              <a:t>The Death of New York Times v. Sullivan?</a:t>
            </a:r>
          </a:p>
          <a:p>
            <a:pPr lvl="1"/>
            <a:r>
              <a:rPr lang="en-US" smtClean="0"/>
              <a:t>Your Questions</a:t>
            </a:r>
            <a:endParaRPr lang="en-US"/>
          </a:p>
        </p:txBody>
      </p:sp>
      <p:sp>
        <p:nvSpPr>
          <p:cNvPr id="4" name="Slide Number Placeholder 3"/>
          <p:cNvSpPr>
            <a:spLocks noGrp="1"/>
          </p:cNvSpPr>
          <p:nvPr>
            <p:ph type="sldNum" sz="quarter" idx="4"/>
          </p:nvPr>
        </p:nvSpPr>
        <p:spPr>
          <a:xfrm>
            <a:off x="76200" y="6400800"/>
            <a:ext cx="533400" cy="365125"/>
          </a:xfrm>
        </p:spPr>
        <p:txBody>
          <a:bodyPr/>
          <a:lstStyle/>
          <a:p>
            <a:fld id="{123050F0-EDFC-4913-A1F7-44CC3B6DC69D}" type="slidenum">
              <a:rPr lang="en-US" smtClean="0"/>
              <a:t>2</a:t>
            </a:fld>
            <a:r>
              <a:rPr lang="en-US" smtClean="0"/>
              <a:t> |</a:t>
            </a:r>
            <a:endParaRPr lang="en-US"/>
          </a:p>
        </p:txBody>
      </p:sp>
    </p:spTree>
    <p:extLst>
      <p:ext uri="{BB962C8B-B14F-4D97-AF65-F5344CB8AC3E}">
        <p14:creationId xmlns:p14="http://schemas.microsoft.com/office/powerpoint/2010/main" val="3472474247"/>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3200" smtClean="0"/>
              <a:t>The Rise of Ideological Defamation Lawsuits</a:t>
            </a:r>
            <a:endParaRPr lang="en-US" sz="3200"/>
          </a:p>
        </p:txBody>
      </p:sp>
      <p:sp>
        <p:nvSpPr>
          <p:cNvPr id="3" name="Content Placeholder 2"/>
          <p:cNvSpPr>
            <a:spLocks noGrp="1"/>
          </p:cNvSpPr>
          <p:nvPr>
            <p:ph idx="1"/>
          </p:nvPr>
        </p:nvSpPr>
        <p:spPr/>
        <p:txBody>
          <a:bodyPr/>
          <a:lstStyle/>
          <a:p>
            <a:r>
              <a:rPr lang="en-US" smtClean="0"/>
              <a:t>The Media Law Resource Center has tracked a surge in defamation litigation since 2015</a:t>
            </a:r>
          </a:p>
          <a:p>
            <a:r>
              <a:rPr lang="en-US" smtClean="0"/>
              <a:t>One major</a:t>
            </a:r>
          </a:p>
          <a:p>
            <a:pPr marL="0" indent="0">
              <a:buNone/>
            </a:pPr>
            <a:r>
              <a:rPr lang="en-US" smtClean="0"/>
              <a:t>    reason:</a:t>
            </a:r>
            <a:endParaRPr lang="en-US"/>
          </a:p>
        </p:txBody>
      </p:sp>
      <p:sp>
        <p:nvSpPr>
          <p:cNvPr id="4" name="Slide Number Placeholder 3"/>
          <p:cNvSpPr>
            <a:spLocks noGrp="1"/>
          </p:cNvSpPr>
          <p:nvPr>
            <p:ph type="sldNum" sz="quarter" idx="4"/>
          </p:nvPr>
        </p:nvSpPr>
        <p:spPr>
          <a:xfrm>
            <a:off x="76200" y="6400800"/>
            <a:ext cx="533400" cy="365125"/>
          </a:xfrm>
        </p:spPr>
        <p:txBody>
          <a:bodyPr/>
          <a:lstStyle/>
          <a:p>
            <a:fld id="{123050F0-EDFC-4913-A1F7-44CC3B6DC69D}" type="slidenum">
              <a:rPr lang="en-US" smtClean="0"/>
              <a:t>20</a:t>
            </a:fld>
            <a:r>
              <a:rPr lang="en-US" smtClean="0"/>
              <a:t> |</a:t>
            </a:r>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l="2884" r="10577" b="9305"/>
          <a:stretch>
            <a:fillRect/>
          </a:stretch>
        </p:blipFill>
        <p:spPr bwMode="auto">
          <a:xfrm>
            <a:off x="3276600" y="2907890"/>
            <a:ext cx="5410200" cy="3186375"/>
          </a:xfrm>
          <a:prstGeom prst="rect">
            <a:avLst/>
          </a:prstGeom>
          <a:noFill/>
          <a:ln w="28575">
            <a:solidFill>
              <a:srgbClr val="000000"/>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125413"/>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Ideological Defamation Plaintiffs</a:t>
            </a:r>
            <a:endParaRPr lang="en-US"/>
          </a:p>
        </p:txBody>
      </p:sp>
      <p:sp>
        <p:nvSpPr>
          <p:cNvPr id="3" name="Content Placeholder 2"/>
          <p:cNvSpPr>
            <a:spLocks noGrp="1"/>
          </p:cNvSpPr>
          <p:nvPr>
            <p:ph idx="1"/>
          </p:nvPr>
        </p:nvSpPr>
        <p:spPr/>
        <p:txBody>
          <a:bodyPr/>
          <a:lstStyle/>
          <a:p>
            <a:r>
              <a:rPr lang="en-US" smtClean="0"/>
              <a:t>Ideological libel suits are often brought by:</a:t>
            </a:r>
          </a:p>
          <a:p>
            <a:pPr lvl="1"/>
            <a:r>
              <a:rPr lang="en-US" smtClean="0"/>
              <a:t>Politicians</a:t>
            </a:r>
          </a:p>
          <a:p>
            <a:pPr lvl="1"/>
            <a:r>
              <a:rPr lang="en-US" smtClean="0"/>
              <a:t>Media commentators and social media influencers</a:t>
            </a:r>
          </a:p>
          <a:p>
            <a:pPr lvl="1"/>
            <a:r>
              <a:rPr lang="en-US" smtClean="0"/>
              <a:t>Conspiracy theorists</a:t>
            </a:r>
          </a:p>
          <a:p>
            <a:pPr lvl="1"/>
            <a:r>
              <a:rPr lang="en-US" smtClean="0"/>
              <a:t>Activists </a:t>
            </a:r>
          </a:p>
          <a:p>
            <a:pPr lvl="1"/>
            <a:r>
              <a:rPr lang="en-US" smtClean="0"/>
              <a:t>Ideological organizations</a:t>
            </a:r>
            <a:endParaRPr lang="en-US"/>
          </a:p>
        </p:txBody>
      </p:sp>
      <p:sp>
        <p:nvSpPr>
          <p:cNvPr id="4" name="Slide Number Placeholder 3"/>
          <p:cNvSpPr>
            <a:spLocks noGrp="1"/>
          </p:cNvSpPr>
          <p:nvPr>
            <p:ph type="sldNum" sz="quarter" idx="4"/>
          </p:nvPr>
        </p:nvSpPr>
        <p:spPr>
          <a:xfrm>
            <a:off x="76200" y="6400800"/>
            <a:ext cx="533400" cy="365125"/>
          </a:xfrm>
        </p:spPr>
        <p:txBody>
          <a:bodyPr/>
          <a:lstStyle/>
          <a:p>
            <a:fld id="{123050F0-EDFC-4913-A1F7-44CC3B6DC69D}" type="slidenum">
              <a:rPr lang="en-US" smtClean="0"/>
              <a:t>21</a:t>
            </a:fld>
            <a:r>
              <a:rPr lang="en-US" smtClean="0"/>
              <a:t> |</a:t>
            </a:r>
            <a:endParaRPr lang="en-US"/>
          </a:p>
        </p:txBody>
      </p:sp>
      <p:pic>
        <p:nvPicPr>
          <p:cNvPr id="5" name="Picture 4"/>
          <p:cNvPicPr>
            <a:picLocks noChangeAspect="1"/>
          </p:cNvPicPr>
          <p:nvPr/>
        </p:nvPicPr>
        <p:blipFill>
          <a:blip r:embed="rId3"/>
          <a:stretch>
            <a:fillRect/>
          </a:stretch>
        </p:blipFill>
        <p:spPr>
          <a:xfrm>
            <a:off x="5410200" y="3843688"/>
            <a:ext cx="3467100" cy="1905000"/>
          </a:xfrm>
          <a:prstGeom prst="rect">
            <a:avLst/>
          </a:prstGeom>
        </p:spPr>
      </p:pic>
    </p:spTree>
    <p:extLst>
      <p:ext uri="{BB962C8B-B14F-4D97-AF65-F5344CB8AC3E}">
        <p14:creationId xmlns:p14="http://schemas.microsoft.com/office/powerpoint/2010/main" val="3225583876"/>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Problems with ideological lawsuits</a:t>
            </a:r>
            <a:endParaRPr lang="en-US"/>
          </a:p>
        </p:txBody>
      </p:sp>
      <p:sp>
        <p:nvSpPr>
          <p:cNvPr id="3" name="Content Placeholder 2"/>
          <p:cNvSpPr>
            <a:spLocks noGrp="1"/>
          </p:cNvSpPr>
          <p:nvPr>
            <p:ph idx="1"/>
          </p:nvPr>
        </p:nvSpPr>
        <p:spPr/>
        <p:txBody>
          <a:bodyPr/>
          <a:lstStyle/>
          <a:p>
            <a:r>
              <a:rPr lang="en-US" smtClean="0"/>
              <a:t>Ideologically driven lawsuits are problematic:</a:t>
            </a:r>
          </a:p>
          <a:p>
            <a:pPr lvl="1"/>
            <a:r>
              <a:rPr lang="en-US" smtClean="0"/>
              <a:t>The point is not to win and recover money; it is to harass perceived enemies via litigation</a:t>
            </a:r>
          </a:p>
          <a:p>
            <a:pPr lvl="1"/>
            <a:r>
              <a:rPr lang="en-US" smtClean="0"/>
              <a:t>The lawsuit can be a fundraising vehicle, diminishing the incentive to settle and lowering the deterrent value of fee awards for frivolous litigation</a:t>
            </a:r>
          </a:p>
          <a:p>
            <a:pPr lvl="1"/>
            <a:r>
              <a:rPr lang="en-US" smtClean="0"/>
              <a:t>The legal system assumes bad-faith litigation is the rare exception and is thus ill-equipped to deal with such cases</a:t>
            </a:r>
            <a:endParaRPr lang="en-US"/>
          </a:p>
        </p:txBody>
      </p:sp>
      <p:sp>
        <p:nvSpPr>
          <p:cNvPr id="4" name="Slide Number Placeholder 3"/>
          <p:cNvSpPr>
            <a:spLocks noGrp="1"/>
          </p:cNvSpPr>
          <p:nvPr>
            <p:ph type="sldNum" sz="quarter" idx="4"/>
          </p:nvPr>
        </p:nvSpPr>
        <p:spPr>
          <a:xfrm>
            <a:off x="76200" y="6400800"/>
            <a:ext cx="533400" cy="365125"/>
          </a:xfrm>
        </p:spPr>
        <p:txBody>
          <a:bodyPr/>
          <a:lstStyle/>
          <a:p>
            <a:fld id="{123050F0-EDFC-4913-A1F7-44CC3B6DC69D}" type="slidenum">
              <a:rPr lang="en-US" smtClean="0"/>
              <a:t>22</a:t>
            </a:fld>
            <a:r>
              <a:rPr lang="en-US" smtClean="0"/>
              <a:t> |</a:t>
            </a:r>
            <a:endParaRPr lang="en-US"/>
          </a:p>
        </p:txBody>
      </p:sp>
    </p:spTree>
    <p:extLst>
      <p:ext uri="{BB962C8B-B14F-4D97-AF65-F5344CB8AC3E}">
        <p14:creationId xmlns:p14="http://schemas.microsoft.com/office/powerpoint/2010/main" val="4166916484"/>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A court observes . . . </a:t>
            </a:r>
            <a:endParaRPr lang="en-US"/>
          </a:p>
        </p:txBody>
      </p:sp>
      <p:sp>
        <p:nvSpPr>
          <p:cNvPr id="3" name="Content Placeholder 2"/>
          <p:cNvSpPr>
            <a:spLocks noGrp="1"/>
          </p:cNvSpPr>
          <p:nvPr>
            <p:ph idx="1"/>
          </p:nvPr>
        </p:nvSpPr>
        <p:spPr/>
        <p:txBody>
          <a:bodyPr/>
          <a:lstStyle/>
          <a:p>
            <a:r>
              <a:rPr lang="en-US" smtClean="0"/>
              <a:t>As a federal court in Florida stated:</a:t>
            </a:r>
          </a:p>
          <a:p>
            <a:pPr lvl="1"/>
            <a:r>
              <a:rPr lang="en-US" smtClean="0"/>
              <a:t>“Today, it seems that [some] individuals – undeterred by the negative outcomes and market forces that used to prevent many defamation suits – can treat ‘suing the press as an investment’ and can pursue their objectives by funding cases and waiting for the right combination of issue, judge and jury.”</a:t>
            </a:r>
          </a:p>
          <a:p>
            <a:pPr lvl="7"/>
            <a:r>
              <a:rPr lang="en-US" i="1" err="1" smtClean="0"/>
              <a:t>Folta v. New York Times Co.</a:t>
            </a:r>
            <a:r>
              <a:rPr lang="en-US"/>
              <a:t> </a:t>
            </a:r>
            <a:r>
              <a:rPr lang="en-US" smtClean="0"/>
              <a:t>(N.D. Fla. 2019)</a:t>
            </a:r>
            <a:endParaRPr lang="en-US" i="1"/>
          </a:p>
        </p:txBody>
      </p:sp>
      <p:sp>
        <p:nvSpPr>
          <p:cNvPr id="4" name="Slide Number Placeholder 3"/>
          <p:cNvSpPr>
            <a:spLocks noGrp="1"/>
          </p:cNvSpPr>
          <p:nvPr>
            <p:ph type="sldNum" sz="quarter" idx="4"/>
          </p:nvPr>
        </p:nvSpPr>
        <p:spPr>
          <a:xfrm>
            <a:off x="76200" y="6400800"/>
            <a:ext cx="533400" cy="365125"/>
          </a:xfrm>
        </p:spPr>
        <p:txBody>
          <a:bodyPr/>
          <a:lstStyle/>
          <a:p>
            <a:fld id="{123050F0-EDFC-4913-A1F7-44CC3B6DC69D}" type="slidenum">
              <a:rPr lang="en-US" smtClean="0"/>
              <a:t>23</a:t>
            </a:fld>
            <a:r>
              <a:rPr lang="en-US" smtClean="0"/>
              <a:t> |</a:t>
            </a:r>
            <a:endParaRPr lang="en-US"/>
          </a:p>
        </p:txBody>
      </p:sp>
    </p:spTree>
    <p:extLst>
      <p:ext uri="{BB962C8B-B14F-4D97-AF65-F5344CB8AC3E}">
        <p14:creationId xmlns:p14="http://schemas.microsoft.com/office/powerpoint/2010/main" val="1185799464"/>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Examples of ideological libel suits</a:t>
            </a:r>
            <a:endParaRPr lang="en-US"/>
          </a:p>
        </p:txBody>
      </p:sp>
      <p:sp>
        <p:nvSpPr>
          <p:cNvPr id="3" name="Content Placeholder 2"/>
          <p:cNvSpPr>
            <a:spLocks noGrp="1"/>
          </p:cNvSpPr>
          <p:nvPr>
            <p:ph idx="1"/>
          </p:nvPr>
        </p:nvSpPr>
        <p:spPr/>
        <p:txBody>
          <a:bodyPr/>
          <a:lstStyle/>
          <a:p>
            <a:r>
              <a:rPr lang="en-US" i="1"/>
              <a:t>McCullough v. Gannett Co., Inc., et al.</a:t>
            </a:r>
            <a:r>
              <a:rPr lang="en-US"/>
              <a:t>, Case No. 1:22-cv-1099 (E.D. Va. Apr. 25, 2023</a:t>
            </a:r>
            <a:r>
              <a:rPr lang="en-US" smtClean="0"/>
              <a:t>)</a:t>
            </a:r>
          </a:p>
          <a:p>
            <a:pPr lvl="1"/>
            <a:r>
              <a:rPr lang="en-US" smtClean="0"/>
              <a:t>Plaintiff is a cardiologist who falsely claims COVID-19 vaccines are ineffective </a:t>
            </a:r>
          </a:p>
          <a:p>
            <a:pPr lvl="1"/>
            <a:r>
              <a:rPr lang="en-US" smtClean="0"/>
              <a:t>He sued the Bartlesville Examiner-Enterprise and its parent company, Gannett, over articles citing experts disputing his false claims</a:t>
            </a:r>
          </a:p>
        </p:txBody>
      </p:sp>
      <p:sp>
        <p:nvSpPr>
          <p:cNvPr id="4" name="Slide Number Placeholder 3"/>
          <p:cNvSpPr>
            <a:spLocks noGrp="1"/>
          </p:cNvSpPr>
          <p:nvPr>
            <p:ph type="sldNum" sz="quarter" idx="4"/>
          </p:nvPr>
        </p:nvSpPr>
        <p:spPr>
          <a:xfrm>
            <a:off x="76200" y="6400800"/>
            <a:ext cx="533400" cy="365125"/>
          </a:xfrm>
        </p:spPr>
        <p:txBody>
          <a:bodyPr/>
          <a:lstStyle/>
          <a:p>
            <a:fld id="{123050F0-EDFC-4913-A1F7-44CC3B6DC69D}" type="slidenum">
              <a:rPr lang="en-US" smtClean="0"/>
              <a:t>24</a:t>
            </a:fld>
            <a:r>
              <a:rPr lang="en-US" smtClean="0"/>
              <a:t> |</a:t>
            </a:r>
            <a:endParaRPr lang="en-US"/>
          </a:p>
        </p:txBody>
      </p:sp>
      <p:pic>
        <p:nvPicPr>
          <p:cNvPr id="7" name="Picture 6"/>
          <p:cNvPicPr>
            <a:picLocks noChangeAspect="1"/>
          </p:cNvPicPr>
          <p:nvPr/>
        </p:nvPicPr>
        <p:blipFill>
          <a:blip r:embed="rId3"/>
          <a:stretch>
            <a:fillRect/>
          </a:stretch>
        </p:blipFill>
        <p:spPr>
          <a:xfrm>
            <a:off x="3352799" y="4876800"/>
            <a:ext cx="3047999" cy="1524000"/>
          </a:xfrm>
          <a:prstGeom prst="rect">
            <a:avLst/>
          </a:prstGeom>
        </p:spPr>
      </p:pic>
    </p:spTree>
    <p:extLst>
      <p:ext uri="{BB962C8B-B14F-4D97-AF65-F5344CB8AC3E}">
        <p14:creationId xmlns:p14="http://schemas.microsoft.com/office/powerpoint/2010/main" val="4025259478"/>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i="1" smtClean="0"/>
              <a:t>McCullough v. Gannett</a:t>
            </a:r>
            <a:r>
              <a:rPr lang="en-US" smtClean="0"/>
              <a:t>, con’t</a:t>
            </a:r>
            <a:endParaRPr lang="en-US"/>
          </a:p>
        </p:txBody>
      </p:sp>
      <p:sp>
        <p:nvSpPr>
          <p:cNvPr id="3" name="Content Placeholder 2"/>
          <p:cNvSpPr>
            <a:spLocks noGrp="1"/>
          </p:cNvSpPr>
          <p:nvPr>
            <p:ph idx="1"/>
          </p:nvPr>
        </p:nvSpPr>
        <p:spPr/>
        <p:txBody>
          <a:bodyPr/>
          <a:lstStyle/>
          <a:p>
            <a:r>
              <a:rPr lang="en-US" smtClean="0"/>
              <a:t>Court found statements were not actionable because they were:</a:t>
            </a:r>
          </a:p>
          <a:p>
            <a:pPr lvl="1"/>
            <a:r>
              <a:rPr lang="en-US" smtClean="0"/>
              <a:t>Opinion</a:t>
            </a:r>
          </a:p>
          <a:p>
            <a:pPr lvl="1"/>
            <a:r>
              <a:rPr lang="en-US" smtClean="0"/>
              <a:t>True</a:t>
            </a:r>
          </a:p>
          <a:p>
            <a:pPr lvl="1"/>
            <a:r>
              <a:rPr lang="en-US" smtClean="0"/>
              <a:t>Not defamatory </a:t>
            </a:r>
          </a:p>
          <a:p>
            <a:pPr lvl="1"/>
            <a:r>
              <a:rPr lang="en-US" smtClean="0"/>
              <a:t>Not made with </a:t>
            </a:r>
          </a:p>
          <a:p>
            <a:pPr marL="457200" lvl="1" indent="0">
              <a:buNone/>
            </a:pPr>
            <a:r>
              <a:rPr lang="en-US" smtClean="0"/>
              <a:t>“actual malice”</a:t>
            </a:r>
          </a:p>
          <a:p>
            <a:pPr marL="0" indent="0">
              <a:buNone/>
            </a:pPr>
            <a:r>
              <a:rPr lang="en-US" smtClean="0"/>
              <a:t> </a:t>
            </a:r>
            <a:endParaRPr lang="en-US"/>
          </a:p>
        </p:txBody>
      </p:sp>
      <p:sp>
        <p:nvSpPr>
          <p:cNvPr id="4" name="Slide Number Placeholder 3"/>
          <p:cNvSpPr>
            <a:spLocks noGrp="1"/>
          </p:cNvSpPr>
          <p:nvPr>
            <p:ph type="sldNum" sz="quarter" idx="4"/>
          </p:nvPr>
        </p:nvSpPr>
        <p:spPr>
          <a:xfrm>
            <a:off x="76200" y="6400800"/>
            <a:ext cx="533400" cy="365125"/>
          </a:xfrm>
        </p:spPr>
        <p:txBody>
          <a:bodyPr/>
          <a:lstStyle/>
          <a:p>
            <a:fld id="{123050F0-EDFC-4913-A1F7-44CC3B6DC69D}" type="slidenum">
              <a:rPr lang="en-US" smtClean="0"/>
              <a:t>25</a:t>
            </a:fld>
            <a:r>
              <a:rPr lang="en-US" smtClean="0"/>
              <a:t> |</a:t>
            </a:r>
            <a:endParaRPr lang="en-US"/>
          </a:p>
        </p:txBody>
      </p:sp>
      <p:pic>
        <p:nvPicPr>
          <p:cNvPr id="5" name="Picture 4"/>
          <p:cNvPicPr>
            <a:picLocks noChangeAspect="1"/>
          </p:cNvPicPr>
          <p:nvPr/>
        </p:nvPicPr>
        <p:blipFill>
          <a:blip r:embed="rId3"/>
          <a:stretch>
            <a:fillRect/>
          </a:stretch>
        </p:blipFill>
        <p:spPr>
          <a:xfrm>
            <a:off x="4106525" y="2895600"/>
            <a:ext cx="4427875" cy="2801309"/>
          </a:xfrm>
          <a:prstGeom prst="rect">
            <a:avLst/>
          </a:prstGeom>
        </p:spPr>
      </p:pic>
    </p:spTree>
    <p:extLst>
      <p:ext uri="{BB962C8B-B14F-4D97-AF65-F5344CB8AC3E}">
        <p14:creationId xmlns:p14="http://schemas.microsoft.com/office/powerpoint/2010/main" val="1356318344"/>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Examples of ideological libel suits</a:t>
            </a:r>
            <a:endParaRPr lang="en-US"/>
          </a:p>
        </p:txBody>
      </p:sp>
      <p:sp>
        <p:nvSpPr>
          <p:cNvPr id="3" name="Content Placeholder 2"/>
          <p:cNvSpPr>
            <a:spLocks noGrp="1"/>
          </p:cNvSpPr>
          <p:nvPr>
            <p:ph idx="1"/>
          </p:nvPr>
        </p:nvSpPr>
        <p:spPr/>
        <p:txBody>
          <a:bodyPr/>
          <a:lstStyle/>
          <a:p>
            <a:r>
              <a:rPr lang="en-US" i="1" smtClean="0"/>
              <a:t>Immanuel v. Cable News Network</a:t>
            </a:r>
            <a:r>
              <a:rPr lang="en-US" smtClean="0"/>
              <a:t>, 618 F. Supp. 3d 557 (2022)</a:t>
            </a:r>
          </a:p>
          <a:p>
            <a:pPr lvl="1"/>
            <a:r>
              <a:rPr lang="en-US" sz="2000" smtClean="0"/>
              <a:t>Plaintiff doctor promoted hydroxycholoroquine as a COVID treatment despite lack of evidence of efficacy</a:t>
            </a:r>
          </a:p>
          <a:p>
            <a:pPr lvl="1"/>
            <a:r>
              <a:rPr lang="en-US" sz="2000" smtClean="0"/>
              <a:t>CNN accurately reported her false claims</a:t>
            </a:r>
          </a:p>
          <a:p>
            <a:pPr lvl="1"/>
            <a:r>
              <a:rPr lang="en-US" sz="2000" smtClean="0"/>
              <a:t>And that she claimed scientists were using “alien DNA” and “mixing human beings with demons”</a:t>
            </a:r>
          </a:p>
          <a:p>
            <a:pPr lvl="1"/>
            <a:r>
              <a:rPr lang="en-US" sz="2000" smtClean="0"/>
              <a:t>And that incubuses were impregnating women in their sleep</a:t>
            </a:r>
          </a:p>
          <a:p>
            <a:endParaRPr lang="en-US" i="1"/>
          </a:p>
        </p:txBody>
      </p:sp>
      <p:sp>
        <p:nvSpPr>
          <p:cNvPr id="4" name="Slide Number Placeholder 3"/>
          <p:cNvSpPr>
            <a:spLocks noGrp="1"/>
          </p:cNvSpPr>
          <p:nvPr>
            <p:ph type="sldNum" sz="quarter" idx="4"/>
          </p:nvPr>
        </p:nvSpPr>
        <p:spPr>
          <a:xfrm>
            <a:off x="76200" y="6400800"/>
            <a:ext cx="533400" cy="365125"/>
          </a:xfrm>
        </p:spPr>
        <p:txBody>
          <a:bodyPr/>
          <a:lstStyle/>
          <a:p>
            <a:fld id="{123050F0-EDFC-4913-A1F7-44CC3B6DC69D}" type="slidenum">
              <a:rPr lang="en-US" smtClean="0"/>
              <a:t>26</a:t>
            </a:fld>
            <a:r>
              <a:rPr lang="en-US" smtClean="0"/>
              <a:t> |</a:t>
            </a:r>
            <a:endParaRPr lang="en-US"/>
          </a:p>
        </p:txBody>
      </p:sp>
      <p:pic>
        <p:nvPicPr>
          <p:cNvPr id="5" name="Picture 4"/>
          <p:cNvPicPr>
            <a:picLocks noChangeAspect="1"/>
          </p:cNvPicPr>
          <p:nvPr/>
        </p:nvPicPr>
        <p:blipFill>
          <a:blip r:embed="rId3"/>
          <a:stretch>
            <a:fillRect/>
          </a:stretch>
        </p:blipFill>
        <p:spPr>
          <a:xfrm>
            <a:off x="4267200" y="4773541"/>
            <a:ext cx="1843881" cy="1843881"/>
          </a:xfrm>
          <a:prstGeom prst="rect">
            <a:avLst/>
          </a:prstGeom>
        </p:spPr>
      </p:pic>
    </p:spTree>
    <p:extLst>
      <p:ext uri="{BB962C8B-B14F-4D97-AF65-F5344CB8AC3E}">
        <p14:creationId xmlns:p14="http://schemas.microsoft.com/office/powerpoint/2010/main" val="901914984"/>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i="1" smtClean="0"/>
              <a:t>Immanuel v. CNN</a:t>
            </a:r>
            <a:r>
              <a:rPr lang="en-US" smtClean="0"/>
              <a:t>, con’t</a:t>
            </a:r>
            <a:endParaRPr lang="en-US"/>
          </a:p>
        </p:txBody>
      </p:sp>
      <p:sp>
        <p:nvSpPr>
          <p:cNvPr id="3" name="Content Placeholder 2"/>
          <p:cNvSpPr>
            <a:spLocks noGrp="1"/>
          </p:cNvSpPr>
          <p:nvPr>
            <p:ph idx="1"/>
          </p:nvPr>
        </p:nvSpPr>
        <p:spPr/>
        <p:txBody>
          <a:bodyPr/>
          <a:lstStyle/>
          <a:p>
            <a:r>
              <a:rPr lang="en-US" smtClean="0"/>
              <a:t>The court dismissed, saying CNN’s statements:</a:t>
            </a:r>
          </a:p>
          <a:p>
            <a:pPr lvl="1"/>
            <a:r>
              <a:rPr lang="en-US" smtClean="0"/>
              <a:t>Accurately quoted Immanuel’s statements</a:t>
            </a:r>
          </a:p>
          <a:p>
            <a:pPr lvl="1"/>
            <a:r>
              <a:rPr lang="en-US" smtClean="0"/>
              <a:t>Were opinions expressed by other experts</a:t>
            </a:r>
          </a:p>
          <a:p>
            <a:pPr lvl="1"/>
            <a:r>
              <a:rPr lang="en-US" smtClean="0"/>
              <a:t>Were not made with actual malice</a:t>
            </a:r>
          </a:p>
          <a:p>
            <a:pPr marL="457200" lvl="1" indent="0">
              <a:buNone/>
            </a:pPr>
            <a:endParaRPr lang="en-US"/>
          </a:p>
        </p:txBody>
      </p:sp>
      <p:sp>
        <p:nvSpPr>
          <p:cNvPr id="4" name="Slide Number Placeholder 3"/>
          <p:cNvSpPr>
            <a:spLocks noGrp="1"/>
          </p:cNvSpPr>
          <p:nvPr>
            <p:ph type="sldNum" sz="quarter" idx="4"/>
          </p:nvPr>
        </p:nvSpPr>
        <p:spPr>
          <a:xfrm>
            <a:off x="76200" y="6400800"/>
            <a:ext cx="533400" cy="365125"/>
          </a:xfrm>
        </p:spPr>
        <p:txBody>
          <a:bodyPr/>
          <a:lstStyle/>
          <a:p>
            <a:fld id="{123050F0-EDFC-4913-A1F7-44CC3B6DC69D}" type="slidenum">
              <a:rPr lang="en-US" smtClean="0"/>
              <a:t>27</a:t>
            </a:fld>
            <a:r>
              <a:rPr lang="en-US" smtClean="0"/>
              <a:t> |</a:t>
            </a:r>
            <a:endParaRPr lang="en-US"/>
          </a:p>
        </p:txBody>
      </p:sp>
      <p:pic>
        <p:nvPicPr>
          <p:cNvPr id="5" name="Picture 4"/>
          <p:cNvPicPr>
            <a:picLocks noChangeAspect="1"/>
          </p:cNvPicPr>
          <p:nvPr/>
        </p:nvPicPr>
        <p:blipFill>
          <a:blip r:embed="rId3"/>
          <a:stretch>
            <a:fillRect/>
          </a:stretch>
        </p:blipFill>
        <p:spPr>
          <a:xfrm>
            <a:off x="3429000" y="3884971"/>
            <a:ext cx="3409950" cy="2513520"/>
          </a:xfrm>
          <a:prstGeom prst="rect">
            <a:avLst/>
          </a:prstGeom>
        </p:spPr>
      </p:pic>
    </p:spTree>
    <p:extLst>
      <p:ext uri="{BB962C8B-B14F-4D97-AF65-F5344CB8AC3E}">
        <p14:creationId xmlns:p14="http://schemas.microsoft.com/office/powerpoint/2010/main" val="3371774805"/>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Examples of ideological libel suits</a:t>
            </a:r>
            <a:endParaRPr lang="en-US"/>
          </a:p>
        </p:txBody>
      </p:sp>
      <p:sp>
        <p:nvSpPr>
          <p:cNvPr id="3" name="Content Placeholder 2"/>
          <p:cNvSpPr>
            <a:spLocks noGrp="1"/>
          </p:cNvSpPr>
          <p:nvPr>
            <p:ph idx="1"/>
          </p:nvPr>
        </p:nvSpPr>
        <p:spPr/>
        <p:txBody>
          <a:bodyPr/>
          <a:lstStyle/>
          <a:p>
            <a:r>
              <a:rPr lang="en-US" i="1"/>
              <a:t>Cheng v. Neumann</a:t>
            </a:r>
            <a:r>
              <a:rPr lang="en-US"/>
              <a:t>, 51 F.4th </a:t>
            </a:r>
            <a:r>
              <a:rPr lang="en-US" smtClean="0"/>
              <a:t>438 </a:t>
            </a:r>
            <a:r>
              <a:rPr lang="en-US"/>
              <a:t>(1st Cir. 2022)</a:t>
            </a:r>
          </a:p>
          <a:p>
            <a:pPr lvl="1"/>
            <a:r>
              <a:rPr lang="en-US" smtClean="0"/>
              <a:t>Plaintiff is exec with </a:t>
            </a:r>
            <a:r>
              <a:rPr lang="en-US" i="1" smtClean="0"/>
              <a:t>Epoch Times</a:t>
            </a:r>
          </a:p>
          <a:p>
            <a:pPr lvl="1"/>
            <a:r>
              <a:rPr lang="en-US" smtClean="0"/>
              <a:t>Sued over article accurately reporting her statements that she was at the Capitol on Jan. 6, 2021</a:t>
            </a:r>
          </a:p>
          <a:p>
            <a:pPr lvl="1"/>
            <a:r>
              <a:rPr lang="en-US" smtClean="0"/>
              <a:t>Trial &amp; appellate courts</a:t>
            </a:r>
          </a:p>
          <a:p>
            <a:pPr marL="457200" lvl="1" indent="0">
              <a:buNone/>
            </a:pPr>
            <a:r>
              <a:rPr lang="en-US" smtClean="0"/>
              <a:t>rejected her claims of</a:t>
            </a:r>
          </a:p>
          <a:p>
            <a:pPr marL="457200" lvl="1" indent="0">
              <a:buNone/>
            </a:pPr>
            <a:r>
              <a:rPr lang="en-US" smtClean="0"/>
              <a:t>defamation by implication</a:t>
            </a:r>
            <a:endParaRPr lang="en-US"/>
          </a:p>
        </p:txBody>
      </p:sp>
      <p:sp>
        <p:nvSpPr>
          <p:cNvPr id="4" name="Slide Number Placeholder 3"/>
          <p:cNvSpPr>
            <a:spLocks noGrp="1"/>
          </p:cNvSpPr>
          <p:nvPr>
            <p:ph type="sldNum" sz="quarter" idx="4"/>
          </p:nvPr>
        </p:nvSpPr>
        <p:spPr>
          <a:xfrm>
            <a:off x="76200" y="6400800"/>
            <a:ext cx="533400" cy="365125"/>
          </a:xfrm>
        </p:spPr>
        <p:txBody>
          <a:bodyPr/>
          <a:lstStyle/>
          <a:p>
            <a:fld id="{123050F0-EDFC-4913-A1F7-44CC3B6DC69D}" type="slidenum">
              <a:rPr lang="en-US" smtClean="0"/>
              <a:t>28</a:t>
            </a:fld>
            <a:r>
              <a:rPr lang="en-US" smtClean="0"/>
              <a:t> |</a:t>
            </a:r>
            <a:endParaRPr lang="en-US"/>
          </a:p>
        </p:txBody>
      </p:sp>
      <p:pic>
        <p:nvPicPr>
          <p:cNvPr id="5" name="Picture 4"/>
          <p:cNvPicPr>
            <a:picLocks noChangeAspect="1"/>
          </p:cNvPicPr>
          <p:nvPr/>
        </p:nvPicPr>
        <p:blipFill>
          <a:blip r:embed="rId3"/>
          <a:stretch>
            <a:fillRect/>
          </a:stretch>
        </p:blipFill>
        <p:spPr>
          <a:xfrm>
            <a:off x="4800600" y="3733800"/>
            <a:ext cx="3733800" cy="2559588"/>
          </a:xfrm>
          <a:prstGeom prst="rect">
            <a:avLst/>
          </a:prstGeom>
        </p:spPr>
      </p:pic>
    </p:spTree>
    <p:extLst>
      <p:ext uri="{BB962C8B-B14F-4D97-AF65-F5344CB8AC3E}">
        <p14:creationId xmlns:p14="http://schemas.microsoft.com/office/powerpoint/2010/main" val="290641758"/>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How to mitigate the risk</a:t>
            </a:r>
            <a:endParaRPr lang="en-US"/>
          </a:p>
        </p:txBody>
      </p:sp>
      <p:sp>
        <p:nvSpPr>
          <p:cNvPr id="3" name="Content Placeholder 2"/>
          <p:cNvSpPr>
            <a:spLocks noGrp="1"/>
          </p:cNvSpPr>
          <p:nvPr>
            <p:ph idx="1"/>
          </p:nvPr>
        </p:nvSpPr>
        <p:spPr/>
        <p:txBody>
          <a:bodyPr/>
          <a:lstStyle/>
          <a:p>
            <a:r>
              <a:rPr lang="en-US" smtClean="0"/>
              <a:t>Be alert to people making bogus claims who have nevertheless threatened to sue or sued </a:t>
            </a:r>
          </a:p>
          <a:p>
            <a:r>
              <a:rPr lang="en-US" smtClean="0"/>
              <a:t>Be precise in reporting what people say and what their critics say</a:t>
            </a:r>
          </a:p>
          <a:p>
            <a:r>
              <a:rPr lang="en-US" smtClean="0"/>
              <a:t>Take advantage of the fair report privilege</a:t>
            </a:r>
          </a:p>
          <a:p>
            <a:r>
              <a:rPr lang="en-US" smtClean="0"/>
              <a:t>Be fair, and be respectful – feelings of being dismissed or ignored can spur litigation</a:t>
            </a:r>
            <a:endParaRPr lang="en-US"/>
          </a:p>
        </p:txBody>
      </p:sp>
      <p:sp>
        <p:nvSpPr>
          <p:cNvPr id="4" name="Slide Number Placeholder 3"/>
          <p:cNvSpPr>
            <a:spLocks noGrp="1"/>
          </p:cNvSpPr>
          <p:nvPr>
            <p:ph type="sldNum" sz="quarter" idx="4"/>
          </p:nvPr>
        </p:nvSpPr>
        <p:spPr/>
        <p:txBody>
          <a:bodyPr/>
          <a:lstStyle/>
          <a:p>
            <a:fld id="{123050F0-EDFC-4913-A1F7-44CC3B6DC69D}" type="slidenum">
              <a:rPr lang="en-US" smtClean="0"/>
              <a:t>29</a:t>
            </a:fld>
            <a:r>
              <a:rPr lang="en-US" smtClean="0"/>
              <a:t> |</a:t>
            </a:r>
            <a:endParaRPr lang="en-US"/>
          </a:p>
        </p:txBody>
      </p:sp>
    </p:spTree>
    <p:extLst>
      <p:ext uri="{BB962C8B-B14F-4D97-AF65-F5344CB8AC3E}">
        <p14:creationId xmlns:p14="http://schemas.microsoft.com/office/powerpoint/2010/main" val="726537317"/>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 name="Title 5"/>
          <p:cNvSpPr>
            <a:spLocks noGrp="1"/>
          </p:cNvSpPr>
          <p:nvPr>
            <p:ph type="ctrTitle"/>
          </p:nvPr>
        </p:nvSpPr>
        <p:spPr/>
        <p:txBody>
          <a:bodyPr/>
          <a:lstStyle/>
          <a:p>
            <a:r>
              <a:rPr lang="en-US" sz="5400" smtClean="0"/>
              <a:t>Defamation 101</a:t>
            </a:r>
            <a:endParaRPr lang="en-US" sz="5400"/>
          </a:p>
        </p:txBody>
      </p:sp>
      <p:sp>
        <p:nvSpPr>
          <p:cNvPr id="7" name="Subtitle 6"/>
          <p:cNvSpPr>
            <a:spLocks noGrp="1"/>
          </p:cNvSpPr>
          <p:nvPr>
            <p:ph type="subTitle" idx="1"/>
          </p:nvPr>
        </p:nvSpPr>
        <p:spPr/>
        <p:txBody>
          <a:bodyPr/>
          <a:lstStyle/>
          <a:p>
            <a:r>
              <a:rPr lang="en-US" smtClean="0"/>
              <a:t>What it is, what it isn’t, and how to mitigate the risks</a:t>
            </a:r>
            <a:endParaRPr lang="en-US"/>
          </a:p>
        </p:txBody>
      </p:sp>
    </p:spTree>
    <p:extLst>
      <p:ext uri="{BB962C8B-B14F-4D97-AF65-F5344CB8AC3E}">
        <p14:creationId xmlns:p14="http://schemas.microsoft.com/office/powerpoint/2010/main" val="1105134907"/>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Whither Actual Malice?</a:t>
            </a:r>
            <a:endParaRPr lang="en-US"/>
          </a:p>
        </p:txBody>
      </p:sp>
      <p:sp>
        <p:nvSpPr>
          <p:cNvPr id="3" name="Content Placeholder 2"/>
          <p:cNvSpPr>
            <a:spLocks noGrp="1"/>
          </p:cNvSpPr>
          <p:nvPr>
            <p:ph idx="1"/>
          </p:nvPr>
        </p:nvSpPr>
        <p:spPr/>
        <p:txBody>
          <a:bodyPr/>
          <a:lstStyle/>
          <a:p>
            <a:r>
              <a:rPr lang="en-US" smtClean="0"/>
              <a:t>A few judges have made headlines by questioning the First Amendment protections afforded by </a:t>
            </a:r>
            <a:r>
              <a:rPr lang="en-US" i="1" smtClean="0"/>
              <a:t>New York Times v. Sullivan</a:t>
            </a:r>
            <a:endParaRPr lang="en-US" smtClean="0"/>
          </a:p>
          <a:p>
            <a:r>
              <a:rPr lang="en-US" smtClean="0"/>
              <a:t>Are those protections in danger?</a:t>
            </a:r>
            <a:endParaRPr lang="en-US"/>
          </a:p>
        </p:txBody>
      </p:sp>
      <p:sp>
        <p:nvSpPr>
          <p:cNvPr id="4" name="Slide Number Placeholder 3"/>
          <p:cNvSpPr>
            <a:spLocks noGrp="1"/>
          </p:cNvSpPr>
          <p:nvPr>
            <p:ph type="sldNum" sz="quarter" idx="4"/>
          </p:nvPr>
        </p:nvSpPr>
        <p:spPr>
          <a:xfrm>
            <a:off x="76200" y="6400800"/>
            <a:ext cx="533400" cy="365125"/>
          </a:xfrm>
        </p:spPr>
        <p:txBody>
          <a:bodyPr/>
          <a:lstStyle/>
          <a:p>
            <a:fld id="{123050F0-EDFC-4913-A1F7-44CC3B6DC69D}" type="slidenum">
              <a:rPr lang="en-US" smtClean="0"/>
              <a:t>30</a:t>
            </a:fld>
            <a:r>
              <a:rPr lang="en-US" smtClean="0"/>
              <a:t> |</a:t>
            </a:r>
            <a:endParaRPr lang="en-US"/>
          </a:p>
        </p:txBody>
      </p:sp>
      <p:pic>
        <p:nvPicPr>
          <p:cNvPr id="5" name="Picture 4"/>
          <p:cNvPicPr>
            <a:picLocks noChangeAspect="1"/>
          </p:cNvPicPr>
          <p:nvPr/>
        </p:nvPicPr>
        <p:blipFill>
          <a:blip r:embed="rId3"/>
          <a:stretch>
            <a:fillRect/>
          </a:stretch>
        </p:blipFill>
        <p:spPr>
          <a:xfrm>
            <a:off x="2514600" y="3863181"/>
            <a:ext cx="4419600" cy="2209800"/>
          </a:xfrm>
          <a:prstGeom prst="rect">
            <a:avLst/>
          </a:prstGeom>
        </p:spPr>
      </p:pic>
    </p:spTree>
    <p:extLst>
      <p:ext uri="{BB962C8B-B14F-4D97-AF65-F5344CB8AC3E}">
        <p14:creationId xmlns:p14="http://schemas.microsoft.com/office/powerpoint/2010/main" val="1751286419"/>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The </a:t>
            </a:r>
            <a:r>
              <a:rPr lang="en-US" i="1" smtClean="0"/>
              <a:t>Sullivan </a:t>
            </a:r>
            <a:r>
              <a:rPr lang="en-US" smtClean="0"/>
              <a:t>Standard</a:t>
            </a:r>
            <a:endParaRPr lang="en-US"/>
          </a:p>
        </p:txBody>
      </p:sp>
      <p:sp>
        <p:nvSpPr>
          <p:cNvPr id="3" name="Content Placeholder 2"/>
          <p:cNvSpPr>
            <a:spLocks noGrp="1"/>
          </p:cNvSpPr>
          <p:nvPr>
            <p:ph idx="1"/>
          </p:nvPr>
        </p:nvSpPr>
        <p:spPr/>
        <p:txBody>
          <a:bodyPr/>
          <a:lstStyle/>
          <a:p>
            <a:r>
              <a:rPr lang="en-US" smtClean="0"/>
              <a:t>In </a:t>
            </a:r>
            <a:r>
              <a:rPr lang="en-US" i="1" smtClean="0"/>
              <a:t>Sullivan</a:t>
            </a:r>
            <a:r>
              <a:rPr lang="en-US" smtClean="0"/>
              <a:t>, the Supreme Court held that First Amendment protections for speech apply in defamation lawsuits</a:t>
            </a:r>
          </a:p>
          <a:p>
            <a:r>
              <a:rPr lang="en-US" smtClean="0"/>
              <a:t>Public officials and public figures must prove the author of allegedly defamatory speech acted with “actual malice”</a:t>
            </a:r>
            <a:endParaRPr lang="en-US"/>
          </a:p>
          <a:p>
            <a:pPr lvl="1"/>
            <a:r>
              <a:rPr lang="en-US" smtClean="0"/>
              <a:t>Which is not ill will or spite, but rather:</a:t>
            </a:r>
          </a:p>
          <a:p>
            <a:pPr lvl="2"/>
            <a:r>
              <a:rPr lang="en-US" smtClean="0"/>
              <a:t>Knowledge of falsity or a subjective awareness of probable falsity</a:t>
            </a:r>
          </a:p>
        </p:txBody>
      </p:sp>
      <p:sp>
        <p:nvSpPr>
          <p:cNvPr id="4" name="Slide Number Placeholder 3"/>
          <p:cNvSpPr>
            <a:spLocks noGrp="1"/>
          </p:cNvSpPr>
          <p:nvPr>
            <p:ph type="sldNum" sz="quarter" idx="4"/>
          </p:nvPr>
        </p:nvSpPr>
        <p:spPr>
          <a:xfrm>
            <a:off x="76200" y="6400800"/>
            <a:ext cx="533400" cy="365125"/>
          </a:xfrm>
        </p:spPr>
        <p:txBody>
          <a:bodyPr/>
          <a:lstStyle/>
          <a:p>
            <a:fld id="{123050F0-EDFC-4913-A1F7-44CC3B6DC69D}" type="slidenum">
              <a:rPr lang="en-US" smtClean="0"/>
              <a:t>31</a:t>
            </a:fld>
            <a:r>
              <a:rPr lang="en-US" smtClean="0"/>
              <a:t> |</a:t>
            </a:r>
            <a:endParaRPr lang="en-US"/>
          </a:p>
        </p:txBody>
      </p:sp>
    </p:spTree>
    <p:extLst>
      <p:ext uri="{BB962C8B-B14F-4D97-AF65-F5344CB8AC3E}">
        <p14:creationId xmlns:p14="http://schemas.microsoft.com/office/powerpoint/2010/main" val="851194226"/>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ubtitle 2"/>
          <p:cNvSpPr txBox="1"/>
          <p:nvPr/>
        </p:nvSpPr>
        <p:spPr>
          <a:xfrm>
            <a:off x="838200" y="1662656"/>
            <a:ext cx="4800600" cy="3366544"/>
          </a:xfrm>
          <a:prstGeom prst="rect">
            <a:avLst/>
          </a:prstGeom>
        </p:spPr>
        <p:txBody>
          <a:bodyPr/>
          <a:lstStyle>
            <a:lvl1pPr marL="457200" indent="-457200" algn="l" rtl="0" fontAlgn="base">
              <a:lnSpc>
                <a:spcPct val="90000"/>
              </a:lnSpc>
              <a:spcBef>
                <a:spcPct val="50000"/>
              </a:spcBef>
              <a:spcAft>
                <a:spcPct val="0"/>
              </a:spcAft>
              <a:buChar char="•"/>
              <a:defRPr sz="2600">
                <a:solidFill>
                  <a:schemeClr val="tx1"/>
                </a:solidFill>
                <a:latin typeface="+mn-lt"/>
                <a:ea typeface="+mn-ea"/>
                <a:cs typeface="+mn-cs"/>
              </a:defRPr>
            </a:lvl1pPr>
            <a:lvl2pPr marL="914400" indent="-457200" algn="l" rtl="0" fontAlgn="base">
              <a:lnSpc>
                <a:spcPct val="90000"/>
              </a:lnSpc>
              <a:spcBef>
                <a:spcPct val="50000"/>
              </a:spcBef>
              <a:spcAft>
                <a:spcPct val="0"/>
              </a:spcAft>
              <a:buChar char="-"/>
              <a:defRPr sz="2200" baseline="0">
                <a:solidFill>
                  <a:schemeClr val="tx1"/>
                </a:solidFill>
                <a:latin typeface="+mn-lt"/>
                <a:cs typeface="+mn-cs"/>
              </a:defRPr>
            </a:lvl2pPr>
            <a:lvl3pPr marL="1371600" indent="-457200" algn="l" rtl="0" fontAlgn="base">
              <a:lnSpc>
                <a:spcPct val="90000"/>
              </a:lnSpc>
              <a:spcBef>
                <a:spcPct val="50000"/>
              </a:spcBef>
              <a:spcAft>
                <a:spcPct val="0"/>
              </a:spcAft>
              <a:buChar char="•"/>
              <a:defRPr sz="2000" baseline="0">
                <a:solidFill>
                  <a:schemeClr val="tx1"/>
                </a:solidFill>
                <a:latin typeface="+mn-lt"/>
                <a:cs typeface="+mn-cs"/>
              </a:defRPr>
            </a:lvl3pPr>
            <a:lvl4pPr marL="1828800" indent="-457200" algn="l" rtl="0" fontAlgn="base">
              <a:lnSpc>
                <a:spcPct val="90000"/>
              </a:lnSpc>
              <a:spcBef>
                <a:spcPct val="50000"/>
              </a:spcBef>
              <a:spcAft>
                <a:spcPct val="0"/>
              </a:spcAft>
              <a:buChar char="-"/>
              <a:defRPr sz="2000" baseline="0">
                <a:solidFill>
                  <a:schemeClr val="tx1"/>
                </a:solidFill>
                <a:latin typeface="+mn-lt"/>
                <a:cs typeface="+mn-cs"/>
              </a:defRPr>
            </a:lvl4pPr>
            <a:lvl5pPr marL="2286000" indent="-342900" algn="l" rtl="0" fontAlgn="base">
              <a:lnSpc>
                <a:spcPct val="90000"/>
              </a:lnSpc>
              <a:spcBef>
                <a:spcPct val="50000"/>
              </a:spcBef>
              <a:spcAft>
                <a:spcPct val="0"/>
              </a:spcAft>
              <a:buChar char="•"/>
              <a:defRPr sz="2000">
                <a:solidFill>
                  <a:schemeClr val="tx1"/>
                </a:solidFill>
                <a:latin typeface="+mn-lt"/>
                <a:cs typeface="+mn-cs"/>
              </a:defRPr>
            </a:lvl5pPr>
            <a:lvl6pPr marL="2743200" indent="-342900" algn="l" rtl="0" fontAlgn="base">
              <a:lnSpc>
                <a:spcPct val="90000"/>
              </a:lnSpc>
              <a:spcBef>
                <a:spcPct val="50000"/>
              </a:spcBef>
              <a:spcAft>
                <a:spcPct val="0"/>
              </a:spcAft>
              <a:buChar char="•"/>
              <a:defRPr sz="2000">
                <a:solidFill>
                  <a:schemeClr val="tx1"/>
                </a:solidFill>
                <a:latin typeface="+mn-lt"/>
                <a:cs typeface="+mn-cs"/>
              </a:defRPr>
            </a:lvl6pPr>
            <a:lvl7pPr marL="3200400" indent="-342900" algn="l" rtl="0" fontAlgn="base">
              <a:lnSpc>
                <a:spcPct val="90000"/>
              </a:lnSpc>
              <a:spcBef>
                <a:spcPct val="50000"/>
              </a:spcBef>
              <a:spcAft>
                <a:spcPct val="0"/>
              </a:spcAft>
              <a:buChar char="•"/>
              <a:defRPr sz="2000">
                <a:solidFill>
                  <a:schemeClr val="tx1"/>
                </a:solidFill>
                <a:latin typeface="+mn-lt"/>
                <a:cs typeface="+mn-cs"/>
              </a:defRPr>
            </a:lvl7pPr>
            <a:lvl8pPr marL="3657600" indent="-342900" algn="l" rtl="0" fontAlgn="base">
              <a:lnSpc>
                <a:spcPct val="90000"/>
              </a:lnSpc>
              <a:spcBef>
                <a:spcPct val="50000"/>
              </a:spcBef>
              <a:spcAft>
                <a:spcPct val="0"/>
              </a:spcAft>
              <a:buChar char="•"/>
              <a:defRPr sz="2000">
                <a:solidFill>
                  <a:schemeClr val="tx1"/>
                </a:solidFill>
                <a:latin typeface="+mn-lt"/>
                <a:cs typeface="+mn-cs"/>
              </a:defRPr>
            </a:lvl8pPr>
            <a:lvl9pPr marL="4114800" indent="-342900" algn="l" rtl="0" fontAlgn="base">
              <a:lnSpc>
                <a:spcPct val="90000"/>
              </a:lnSpc>
              <a:spcBef>
                <a:spcPct val="50000"/>
              </a:spcBef>
              <a:spcAft>
                <a:spcPct val="0"/>
              </a:spcAft>
              <a:buChar char="•"/>
              <a:defRPr sz="2000">
                <a:solidFill>
                  <a:schemeClr val="tx1"/>
                </a:solidFill>
                <a:latin typeface="+mn-lt"/>
                <a:cs typeface="+mn-cs"/>
              </a:defRPr>
            </a:lvl9pPr>
          </a:lstStyle>
          <a:p>
            <a:pPr marL="0" marR="0" lvl="0" indent="0" algn="ctr" defTabSz="914400" rtl="0" eaLnBrk="1" fontAlgn="base" latinLnBrk="0" hangingPunct="1">
              <a:lnSpc>
                <a:spcPct val="90000"/>
              </a:lnSpc>
              <a:spcBef>
                <a:spcPct val="50000"/>
              </a:spcBef>
              <a:spcAft>
                <a:spcPct val="0"/>
              </a:spcAft>
              <a:buClrTx/>
              <a:buSzTx/>
              <a:buFontTx/>
              <a:buNone/>
              <a:defRPr/>
            </a:pPr>
            <a:r>
              <a:rPr kumimoji="0" lang="en-US" sz="3600" b="0" i="0" u="none" strike="noStrike" kern="0" cap="none" spc="0" normalizeH="0" baseline="0" noProof="0" smtClean="0">
                <a:ln>
                  <a:noFill/>
                </a:ln>
                <a:solidFill>
                  <a:srgbClr val="000000"/>
                </a:solidFill>
                <a:effectLst/>
                <a:uLnTx/>
                <a:uFillTx/>
                <a:latin typeface="Garamond"/>
                <a:ea typeface="+mn-ea"/>
                <a:cs typeface="Arial" panose="020b0604020202020204" pitchFamily="34" charset="0"/>
              </a:rPr>
              <a:t>The First Amendment gives public discourse “breathing space” by requiring fault in defamation actions</a:t>
            </a:r>
            <a:endParaRPr kumimoji="0" lang="en-US" sz="3600" b="0" i="0" u="none" strike="noStrike" kern="0" cap="none" spc="0" normalizeH="0" baseline="0" noProof="0">
              <a:ln>
                <a:noFill/>
              </a:ln>
              <a:solidFill>
                <a:srgbClr val="000000"/>
              </a:solidFill>
              <a:effectLst/>
              <a:uLnTx/>
              <a:uFillTx/>
              <a:latin typeface="Garamond"/>
              <a:ea typeface="+mn-ea"/>
              <a:cs typeface="Arial" panose="020b0604020202020204" pitchFamily="34" charset="0"/>
            </a:endParaRPr>
          </a:p>
        </p:txBody>
      </p:sp>
      <p:sp>
        <p:nvSpPr>
          <p:cNvPr id="6" name="Text Placeholder 4"/>
          <p:cNvSpPr txBox="1"/>
          <p:nvPr/>
        </p:nvSpPr>
        <p:spPr bwMode="auto">
          <a:xfrm>
            <a:off x="1066800" y="5458913"/>
            <a:ext cx="6934200" cy="33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2400">
                <a:solidFill>
                  <a:srgbClr val="004063"/>
                </a:solidFill>
                <a:latin typeface="TradeGothic LH Extended" pitchFamily="34" charset="0"/>
                <a:ea typeface="+mn-ea"/>
                <a:cs typeface="+mn-cs"/>
              </a:defRPr>
            </a:lvl1pPr>
            <a:lvl2pPr marL="742950" indent="-285750" algn="l" rtl="0" eaLnBrk="0" fontAlgn="base" hangingPunct="0">
              <a:spcBef>
                <a:spcPct val="20000"/>
              </a:spcBef>
              <a:spcAft>
                <a:spcPct val="0"/>
              </a:spcAft>
              <a:buChar char="–"/>
              <a:defRPr sz="2000">
                <a:solidFill>
                  <a:srgbClr val="004063"/>
                </a:solidFill>
                <a:latin typeface="TradeGothic LH Extended" pitchFamily="34" charset="0"/>
              </a:defRPr>
            </a:lvl2pPr>
            <a:lvl3pPr marL="1143000" indent="-228600" algn="l" rtl="0" eaLnBrk="0" fontAlgn="base" hangingPunct="0">
              <a:spcBef>
                <a:spcPct val="20000"/>
              </a:spcBef>
              <a:spcAft>
                <a:spcPct val="0"/>
              </a:spcAft>
              <a:buChar char="•"/>
              <a:defRPr sz="2000">
                <a:solidFill>
                  <a:srgbClr val="004063"/>
                </a:solidFill>
                <a:latin typeface="TradeGothic LH Extended" pitchFamily="34" charset="0"/>
              </a:defRPr>
            </a:lvl3pPr>
            <a:lvl4pPr marL="1600200" indent="-228600" algn="l" rtl="0" eaLnBrk="0" fontAlgn="base" hangingPunct="0">
              <a:spcBef>
                <a:spcPct val="20000"/>
              </a:spcBef>
              <a:spcAft>
                <a:spcPct val="0"/>
              </a:spcAft>
              <a:defRPr sz="2000">
                <a:solidFill>
                  <a:srgbClr val="555962"/>
                </a:solidFill>
                <a:latin typeface="TradeGothic LH Extended" pitchFamily="34" charset="0"/>
              </a:defRPr>
            </a:lvl4pPr>
            <a:lvl5pPr marL="2057400" indent="-228600" algn="l" rtl="0" eaLnBrk="0" fontAlgn="base" hangingPunct="0">
              <a:spcBef>
                <a:spcPct val="20000"/>
              </a:spcBef>
              <a:spcAft>
                <a:spcPct val="0"/>
              </a:spcAft>
              <a:buChar char="»"/>
              <a:defRPr sz="2000">
                <a:solidFill>
                  <a:srgbClr val="555962"/>
                </a:solidFill>
                <a:latin typeface="TradeGothic LH Extended" pitchFamily="34" charset="0"/>
              </a:defRPr>
            </a:lvl5pPr>
            <a:lvl6pPr marL="2514600" indent="-228600" algn="l" rtl="0" fontAlgn="base">
              <a:spcBef>
                <a:spcPct val="20000"/>
              </a:spcBef>
              <a:spcAft>
                <a:spcPct val="0"/>
              </a:spcAft>
              <a:buChar char="»"/>
              <a:defRPr sz="2000">
                <a:solidFill>
                  <a:srgbClr val="555962"/>
                </a:solidFill>
                <a:latin typeface="+mn-lt"/>
              </a:defRPr>
            </a:lvl6pPr>
            <a:lvl7pPr marL="2971800" indent="-228600" algn="l" rtl="0" fontAlgn="base">
              <a:spcBef>
                <a:spcPct val="20000"/>
              </a:spcBef>
              <a:spcAft>
                <a:spcPct val="0"/>
              </a:spcAft>
              <a:buChar char="»"/>
              <a:defRPr sz="2000">
                <a:solidFill>
                  <a:srgbClr val="555962"/>
                </a:solidFill>
                <a:latin typeface="+mn-lt"/>
              </a:defRPr>
            </a:lvl7pPr>
            <a:lvl8pPr marL="3429000" indent="-228600" algn="l" rtl="0" fontAlgn="base">
              <a:spcBef>
                <a:spcPct val="20000"/>
              </a:spcBef>
              <a:spcAft>
                <a:spcPct val="0"/>
              </a:spcAft>
              <a:buChar char="»"/>
              <a:defRPr sz="2000">
                <a:solidFill>
                  <a:srgbClr val="555962"/>
                </a:solidFill>
                <a:latin typeface="+mn-lt"/>
              </a:defRPr>
            </a:lvl8pPr>
            <a:lvl9pPr marL="3886200" indent="-228600" algn="l" rtl="0" fontAlgn="base">
              <a:spcBef>
                <a:spcPct val="20000"/>
              </a:spcBef>
              <a:spcAft>
                <a:spcPct val="0"/>
              </a:spcAft>
              <a:buChar char="»"/>
              <a:defRPr sz="2000">
                <a:solidFill>
                  <a:srgbClr val="555962"/>
                </a:solidFill>
                <a:latin typeface="+mn-lt"/>
              </a:defRPr>
            </a:lvl9pPr>
          </a:lstStyle>
          <a:p>
            <a:pPr marL="57150" marR="0" lvl="0" indent="0" algn="l" defTabSz="914400" rtl="0" eaLnBrk="0" fontAlgn="base" latinLnBrk="0" hangingPunct="0">
              <a:lnSpc>
                <a:spcPct val="100000"/>
              </a:lnSpc>
              <a:spcBef>
                <a:spcPct val="20000"/>
              </a:spcBef>
              <a:spcAft>
                <a:spcPct val="0"/>
              </a:spcAft>
              <a:buClrTx/>
              <a:buSzTx/>
              <a:buFontTx/>
              <a:buNone/>
              <a:defRPr/>
            </a:pPr>
            <a:r>
              <a:rPr kumimoji="0" lang="en-US" sz="2400" b="0" i="1" u="none" strike="noStrike" kern="0" cap="none" spc="0" normalizeH="0" baseline="0" noProof="0" smtClean="0">
                <a:ln>
                  <a:noFill/>
                </a:ln>
                <a:solidFill>
                  <a:srgbClr val="000000"/>
                </a:solidFill>
                <a:effectLst/>
                <a:uLnTx/>
                <a:uFillTx/>
                <a:latin typeface="Garamond"/>
                <a:ea typeface="+mn-ea"/>
                <a:cs typeface="+mn-cs"/>
              </a:rPr>
              <a:t>New York Times Co. v. Sullivan, </a:t>
            </a:r>
            <a:r>
              <a:rPr kumimoji="0" lang="en-US" sz="2400" b="0" i="0" u="none" strike="noStrike" kern="0" cap="none" spc="0" normalizeH="0" baseline="0" noProof="0" smtClean="0">
                <a:ln>
                  <a:noFill/>
                </a:ln>
                <a:solidFill>
                  <a:srgbClr val="000000"/>
                </a:solidFill>
                <a:effectLst/>
                <a:uLnTx/>
                <a:uFillTx/>
                <a:latin typeface="Garamond"/>
                <a:ea typeface="+mn-ea"/>
                <a:cs typeface="+mn-cs"/>
              </a:rPr>
              <a:t>376 </a:t>
            </a:r>
            <a:r>
              <a:rPr kumimoji="0" lang="en-US" sz="2400" b="0" i="0" u="none" strike="noStrike" kern="0" cap="none" spc="0" normalizeH="0" baseline="0" noProof="0">
                <a:ln>
                  <a:noFill/>
                </a:ln>
                <a:solidFill>
                  <a:srgbClr val="000000"/>
                </a:solidFill>
                <a:effectLst/>
                <a:uLnTx/>
                <a:uFillTx/>
                <a:latin typeface="Garamond"/>
                <a:ea typeface="+mn-ea"/>
                <a:cs typeface="+mn-cs"/>
              </a:rPr>
              <a:t>U.S. 254 (1964)</a:t>
            </a:r>
            <a:r>
              <a:rPr kumimoji="0" lang="en-US" sz="2400" b="0" i="0" u="none" strike="noStrike" kern="0" cap="none" spc="0" normalizeH="0" baseline="0" noProof="0" smtClean="0">
                <a:ln>
                  <a:noFill/>
                </a:ln>
                <a:solidFill>
                  <a:srgbClr val="000000"/>
                </a:solidFill>
                <a:effectLst/>
                <a:uLnTx/>
                <a:uFillTx/>
                <a:latin typeface="Garamond"/>
                <a:ea typeface="+mn-ea"/>
                <a:cs typeface="+mn-cs"/>
              </a:rPr>
              <a:t> </a:t>
            </a:r>
            <a:endParaRPr kumimoji="0" lang="en-US" sz="2400" b="0" i="0" u="none" strike="noStrike" kern="0" cap="none" spc="0" normalizeH="0" baseline="0" noProof="0">
              <a:ln>
                <a:noFill/>
              </a:ln>
              <a:solidFill>
                <a:srgbClr val="000000"/>
              </a:solidFill>
              <a:effectLst/>
              <a:uLnTx/>
              <a:uFillTx/>
              <a:latin typeface="Garamond"/>
              <a:ea typeface="+mn-ea"/>
              <a:cs typeface="+mn-cs"/>
            </a:endParaRPr>
          </a:p>
          <a:p>
            <a:pPr marL="457200" marR="0" lvl="1" indent="0" algn="l" defTabSz="914400" rtl="0" eaLnBrk="0" fontAlgn="base" latinLnBrk="0" hangingPunct="0">
              <a:lnSpc>
                <a:spcPct val="100000"/>
              </a:lnSpc>
              <a:spcBef>
                <a:spcPct val="20000"/>
              </a:spcBef>
              <a:spcAft>
                <a:spcPct val="0"/>
              </a:spcAft>
              <a:buClrTx/>
              <a:buSzTx/>
              <a:buFontTx/>
              <a:buNone/>
              <a:defRPr/>
            </a:pPr>
            <a:endParaRPr kumimoji="0" lang="en-US" sz="1400" b="0" i="0" u="none" strike="noStrike" kern="0" cap="none" spc="0" normalizeH="0" baseline="0" noProof="0" smtClean="0">
              <a:ln>
                <a:noFill/>
              </a:ln>
              <a:solidFill>
                <a:srgbClr val="004063"/>
              </a:solidFill>
              <a:effectLst/>
              <a:uLnTx/>
              <a:uFillTx/>
              <a:latin typeface="TradeGothic LH Extended" pitchFamily="34" charset="0"/>
              <a:ea typeface="+mn-ea"/>
              <a:cs typeface="+mn-cs"/>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89332" y="1368056"/>
            <a:ext cx="2264068" cy="3409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3821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sld>
</file>

<file path=ppt/slides/slide3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The attack on </a:t>
            </a:r>
            <a:r>
              <a:rPr lang="en-US" i="1" smtClean="0"/>
              <a:t>Sullivan</a:t>
            </a:r>
            <a:endParaRPr lang="en-US"/>
          </a:p>
        </p:txBody>
      </p:sp>
      <p:sp>
        <p:nvSpPr>
          <p:cNvPr id="3" name="Content Placeholder 2"/>
          <p:cNvSpPr>
            <a:spLocks noGrp="1"/>
          </p:cNvSpPr>
          <p:nvPr>
            <p:ph idx="1"/>
          </p:nvPr>
        </p:nvSpPr>
        <p:spPr/>
        <p:txBody>
          <a:bodyPr/>
          <a:lstStyle/>
          <a:p>
            <a:r>
              <a:rPr lang="en-US" smtClean="0"/>
              <a:t>In recent years several prominent judges have argued that </a:t>
            </a:r>
            <a:r>
              <a:rPr lang="en-US" i="1" smtClean="0"/>
              <a:t>Sullivan </a:t>
            </a:r>
            <a:r>
              <a:rPr lang="en-US" smtClean="0"/>
              <a:t>should be overturned</a:t>
            </a:r>
          </a:p>
          <a:p>
            <a:r>
              <a:rPr lang="en-US" smtClean="0"/>
              <a:t>Most prominent among them:  Supreme Court justices Clarence Thomas and Neil Gorsuch</a:t>
            </a:r>
          </a:p>
          <a:p>
            <a:endParaRPr lang="en-US"/>
          </a:p>
        </p:txBody>
      </p:sp>
      <p:sp>
        <p:nvSpPr>
          <p:cNvPr id="4" name="Slide Number Placeholder 3"/>
          <p:cNvSpPr>
            <a:spLocks noGrp="1"/>
          </p:cNvSpPr>
          <p:nvPr>
            <p:ph type="sldNum" sz="quarter" idx="4"/>
          </p:nvPr>
        </p:nvSpPr>
        <p:spPr>
          <a:xfrm>
            <a:off x="76200" y="6400800"/>
            <a:ext cx="533400" cy="365125"/>
          </a:xfrm>
        </p:spPr>
        <p:txBody>
          <a:bodyPr/>
          <a:lstStyle/>
          <a:p>
            <a:fld id="{123050F0-EDFC-4913-A1F7-44CC3B6DC69D}" type="slidenum">
              <a:rPr lang="en-US" smtClean="0"/>
              <a:t>33</a:t>
            </a:fld>
            <a:r>
              <a:rPr lang="en-US" smtClean="0"/>
              <a:t> |</a:t>
            </a:r>
            <a:endParaRPr lang="en-US"/>
          </a:p>
        </p:txBody>
      </p:sp>
      <p:pic>
        <p:nvPicPr>
          <p:cNvPr id="5" name="Picture 4"/>
          <p:cNvPicPr>
            <a:picLocks noChangeAspect="1"/>
          </p:cNvPicPr>
          <p:nvPr/>
        </p:nvPicPr>
        <p:blipFill>
          <a:blip r:embed="rId3"/>
          <a:stretch>
            <a:fillRect/>
          </a:stretch>
        </p:blipFill>
        <p:spPr>
          <a:xfrm>
            <a:off x="3143250" y="4114800"/>
            <a:ext cx="2857500" cy="1600200"/>
          </a:xfrm>
          <a:prstGeom prst="rect">
            <a:avLst/>
          </a:prstGeom>
        </p:spPr>
      </p:pic>
    </p:spTree>
    <p:extLst>
      <p:ext uri="{BB962C8B-B14F-4D97-AF65-F5344CB8AC3E}">
        <p14:creationId xmlns:p14="http://schemas.microsoft.com/office/powerpoint/2010/main" val="2366238026"/>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457200" y="0"/>
            <a:ext cx="8100600" cy="990600"/>
          </a:xfrm>
        </p:spPr>
        <p:txBody>
          <a:bodyPr/>
          <a:lstStyle/>
          <a:p>
            <a:r>
              <a:rPr lang="en-US" sz="3600" smtClean="0"/>
              <a:t>Reports of </a:t>
            </a:r>
            <a:r>
              <a:rPr lang="en-US" sz="3600" i="1" smtClean="0"/>
              <a:t>Sullivan</a:t>
            </a:r>
            <a:r>
              <a:rPr lang="en-US" sz="3600" smtClean="0"/>
              <a:t>’s death are greatly exaggerated</a:t>
            </a:r>
            <a:endParaRPr lang="en-US" sz="3600"/>
          </a:p>
        </p:txBody>
      </p:sp>
      <p:sp>
        <p:nvSpPr>
          <p:cNvPr id="3" name="Content Placeholder 2"/>
          <p:cNvSpPr>
            <a:spLocks noGrp="1"/>
          </p:cNvSpPr>
          <p:nvPr>
            <p:ph idx="1"/>
          </p:nvPr>
        </p:nvSpPr>
        <p:spPr/>
        <p:txBody>
          <a:bodyPr/>
          <a:lstStyle/>
          <a:p>
            <a:r>
              <a:rPr lang="en-US" smtClean="0"/>
              <a:t>While Thomas’s and Gorsuch’s views are concerning, they do not appear to have support among their fellow justices</a:t>
            </a:r>
          </a:p>
          <a:p>
            <a:r>
              <a:rPr lang="en-US" smtClean="0"/>
              <a:t>This June, in </a:t>
            </a:r>
            <a:r>
              <a:rPr lang="en-US" i="1" smtClean="0"/>
              <a:t>Counterman v. Colorado</a:t>
            </a:r>
            <a:r>
              <a:rPr lang="en-US" smtClean="0"/>
              <a:t>, Justice Kagan, writing for a 6-3 majority, described the state of mind required for a conviction for true threats </a:t>
            </a:r>
          </a:p>
          <a:p>
            <a:pPr lvl="1"/>
            <a:r>
              <a:rPr lang="en-US" smtClean="0"/>
              <a:t>With a favorable reference to </a:t>
            </a:r>
            <a:r>
              <a:rPr lang="en-US" i="1" smtClean="0"/>
              <a:t>Sullivan</a:t>
            </a:r>
            <a:endParaRPr lang="en-US"/>
          </a:p>
        </p:txBody>
      </p:sp>
      <p:sp>
        <p:nvSpPr>
          <p:cNvPr id="4" name="Slide Number Placeholder 3"/>
          <p:cNvSpPr>
            <a:spLocks noGrp="1"/>
          </p:cNvSpPr>
          <p:nvPr>
            <p:ph type="sldNum" sz="quarter" idx="4"/>
          </p:nvPr>
        </p:nvSpPr>
        <p:spPr>
          <a:xfrm>
            <a:off x="76200" y="6400800"/>
            <a:ext cx="533400" cy="365125"/>
          </a:xfrm>
        </p:spPr>
        <p:txBody>
          <a:bodyPr/>
          <a:lstStyle/>
          <a:p>
            <a:fld id="{123050F0-EDFC-4913-A1F7-44CC3B6DC69D}" type="slidenum">
              <a:rPr lang="en-US" smtClean="0"/>
              <a:t>34</a:t>
            </a:fld>
            <a:r>
              <a:rPr lang="en-US" smtClean="0"/>
              <a:t> |</a:t>
            </a:r>
            <a:endParaRPr lang="en-US"/>
          </a:p>
        </p:txBody>
      </p:sp>
      <p:pic>
        <p:nvPicPr>
          <p:cNvPr id="5" name="Picture 4"/>
          <p:cNvPicPr>
            <a:picLocks noChangeAspect="1"/>
          </p:cNvPicPr>
          <p:nvPr/>
        </p:nvPicPr>
        <p:blipFill>
          <a:blip r:embed="rId3"/>
          <a:stretch>
            <a:fillRect/>
          </a:stretch>
        </p:blipFill>
        <p:spPr>
          <a:xfrm>
            <a:off x="7162800" y="4648200"/>
            <a:ext cx="1285875" cy="1609473"/>
          </a:xfrm>
          <a:prstGeom prst="rect">
            <a:avLst/>
          </a:prstGeom>
        </p:spPr>
      </p:pic>
    </p:spTree>
    <p:extLst>
      <p:ext uri="{BB962C8B-B14F-4D97-AF65-F5344CB8AC3E}">
        <p14:creationId xmlns:p14="http://schemas.microsoft.com/office/powerpoint/2010/main" val="3050094461"/>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Cautious optimism:  </a:t>
            </a:r>
            <a:r>
              <a:rPr lang="en-US" i="1" smtClean="0"/>
              <a:t>Counterman</a:t>
            </a:r>
            <a:endParaRPr lang="en-US"/>
          </a:p>
        </p:txBody>
      </p:sp>
      <p:sp>
        <p:nvSpPr>
          <p:cNvPr id="3" name="Content Placeholder 2"/>
          <p:cNvSpPr>
            <a:spLocks noGrp="1"/>
          </p:cNvSpPr>
          <p:nvPr>
            <p:ph idx="1"/>
          </p:nvPr>
        </p:nvSpPr>
        <p:spPr/>
        <p:txBody>
          <a:bodyPr/>
          <a:lstStyle/>
          <a:p>
            <a:r>
              <a:rPr lang="en-US" smtClean="0"/>
              <a:t>Justice Thomas was the only dissenting justice to criticize the reliance on </a:t>
            </a:r>
            <a:r>
              <a:rPr lang="en-US" i="1" smtClean="0"/>
              <a:t>Sullivan </a:t>
            </a:r>
            <a:r>
              <a:rPr lang="en-US" smtClean="0"/>
              <a:t>in</a:t>
            </a:r>
            <a:r>
              <a:rPr lang="en-US" i="1" smtClean="0"/>
              <a:t> Counterman</a:t>
            </a:r>
          </a:p>
          <a:p>
            <a:r>
              <a:rPr lang="en-US" smtClean="0"/>
              <a:t>Justice Amy Coney Barrett also dissented but didn’t join Thomas’s criticism of the actual malice standard </a:t>
            </a:r>
          </a:p>
          <a:p>
            <a:r>
              <a:rPr lang="en-US" smtClean="0"/>
              <a:t>Justice Gorsuch</a:t>
            </a:r>
          </a:p>
          <a:p>
            <a:pPr marL="0" indent="0">
              <a:buNone/>
            </a:pPr>
            <a:r>
              <a:rPr lang="en-US" smtClean="0"/>
              <a:t>joined the majority</a:t>
            </a:r>
            <a:endParaRPr lang="en-US"/>
          </a:p>
        </p:txBody>
      </p:sp>
      <p:sp>
        <p:nvSpPr>
          <p:cNvPr id="4" name="Slide Number Placeholder 3"/>
          <p:cNvSpPr>
            <a:spLocks noGrp="1"/>
          </p:cNvSpPr>
          <p:nvPr>
            <p:ph type="sldNum" sz="quarter" idx="4"/>
          </p:nvPr>
        </p:nvSpPr>
        <p:spPr>
          <a:xfrm>
            <a:off x="76200" y="6400800"/>
            <a:ext cx="533400" cy="365125"/>
          </a:xfrm>
        </p:spPr>
        <p:txBody>
          <a:bodyPr/>
          <a:lstStyle/>
          <a:p>
            <a:fld id="{123050F0-EDFC-4913-A1F7-44CC3B6DC69D}" type="slidenum">
              <a:rPr lang="en-US" smtClean="0"/>
              <a:t>35</a:t>
            </a:fld>
            <a:r>
              <a:rPr lang="en-US" smtClean="0"/>
              <a:t> |</a:t>
            </a:r>
            <a:endParaRPr lang="en-US"/>
          </a:p>
        </p:txBody>
      </p:sp>
      <p:pic>
        <p:nvPicPr>
          <p:cNvPr id="5" name="Picture 4"/>
          <p:cNvPicPr>
            <a:picLocks noChangeAspect="1"/>
          </p:cNvPicPr>
          <p:nvPr/>
        </p:nvPicPr>
        <p:blipFill>
          <a:blip r:embed="rId3"/>
          <a:stretch>
            <a:fillRect/>
          </a:stretch>
        </p:blipFill>
        <p:spPr>
          <a:xfrm>
            <a:off x="4648200" y="3962400"/>
            <a:ext cx="3421650" cy="1916124"/>
          </a:xfrm>
          <a:prstGeom prst="rect">
            <a:avLst/>
          </a:prstGeom>
        </p:spPr>
      </p:pic>
    </p:spTree>
    <p:extLst>
      <p:ext uri="{BB962C8B-B14F-4D97-AF65-F5344CB8AC3E}">
        <p14:creationId xmlns:p14="http://schemas.microsoft.com/office/powerpoint/2010/main" val="1343005707"/>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smtClean="0"/>
              <a:t>Questions?</a:t>
            </a:r>
            <a:endParaRPr lang="en-US"/>
          </a:p>
        </p:txBody>
      </p:sp>
      <p:pic>
        <p:nvPicPr>
          <p:cNvPr id="5" name="Picture 4"/>
          <p:cNvPicPr>
            <a:picLocks noChangeAspect="1"/>
          </p:cNvPicPr>
          <p:nvPr/>
        </p:nvPicPr>
        <p:blipFill>
          <a:blip r:embed="rId3"/>
          <a:stretch>
            <a:fillRect/>
          </a:stretch>
        </p:blipFill>
        <p:spPr>
          <a:xfrm>
            <a:off x="533400" y="2057400"/>
            <a:ext cx="7658888" cy="3200400"/>
          </a:xfrm>
          <a:prstGeom prst="rect">
            <a:avLst/>
          </a:prstGeom>
        </p:spPr>
      </p:pic>
    </p:spTree>
    <p:extLst>
      <p:ext uri="{BB962C8B-B14F-4D97-AF65-F5344CB8AC3E}">
        <p14:creationId xmlns:p14="http://schemas.microsoft.com/office/powerpoint/2010/main" val="987369724"/>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1588" y="228600"/>
            <a:ext cx="8915400" cy="838200"/>
          </a:xfrm>
        </p:spPr>
        <p:txBody>
          <a:bodyPr/>
          <a:lstStyle/>
          <a:p>
            <a:pPr algn="ctr">
              <a:defRPr/>
            </a:pPr>
            <a:r>
              <a:rPr lang="en-US" b="1">
                <a:latin typeface="+mn-lt"/>
              </a:rPr>
              <a:t>What Is Defamation?</a:t>
            </a:r>
          </a:p>
        </p:txBody>
      </p:sp>
      <p:sp>
        <p:nvSpPr>
          <p:cNvPr id="15363" name="Content Placeholder 2"/>
          <p:cNvSpPr>
            <a:spLocks noGrp="1"/>
          </p:cNvSpPr>
          <p:nvPr>
            <p:ph idx="1"/>
          </p:nvPr>
        </p:nvSpPr>
        <p:spPr>
          <a:xfrm>
            <a:off x="685800" y="1447800"/>
            <a:ext cx="8077200" cy="2895600"/>
          </a:xfrm>
        </p:spPr>
        <p:txBody>
          <a:bodyPr/>
          <a:lstStyle/>
          <a:p>
            <a:pPr eaLnBrk="1" hangingPunct="1">
              <a:spcAft>
                <a:spcPts val="1200"/>
              </a:spcAft>
            </a:pPr>
            <a:r>
              <a:rPr lang="en-US" altLang="en-US" sz="2400" smtClean="0">
                <a:latin typeface="TradeGothic LH Extended"/>
              </a:rPr>
              <a:t>A </a:t>
            </a:r>
            <a:r>
              <a:rPr lang="en-US" altLang="en-US" sz="2400" b="1" u="sng" smtClean="0">
                <a:latin typeface="TradeGothic LH Extended"/>
              </a:rPr>
              <a:t>published</a:t>
            </a:r>
            <a:r>
              <a:rPr lang="en-US" altLang="en-US" sz="2400" smtClean="0">
                <a:latin typeface="TradeGothic LH Extended"/>
              </a:rPr>
              <a:t> statement of </a:t>
            </a:r>
            <a:r>
              <a:rPr lang="en-US" altLang="en-US" sz="2400" b="1" u="sng" smtClean="0">
                <a:latin typeface="TradeGothic LH Extended"/>
              </a:rPr>
              <a:t>fact</a:t>
            </a:r>
            <a:r>
              <a:rPr lang="en-US" altLang="en-US" sz="2400" smtClean="0">
                <a:latin typeface="TradeGothic LH Extended"/>
              </a:rPr>
              <a:t> (capable of verification)</a:t>
            </a:r>
          </a:p>
          <a:p>
            <a:pPr eaLnBrk="1" hangingPunct="1">
              <a:spcAft>
                <a:spcPts val="1200"/>
              </a:spcAft>
            </a:pPr>
            <a:r>
              <a:rPr lang="en-US" altLang="en-US" sz="2400" smtClean="0">
                <a:latin typeface="TradeGothic LH Extended"/>
              </a:rPr>
              <a:t>That is </a:t>
            </a:r>
            <a:r>
              <a:rPr lang="en-US" altLang="en-US" sz="2400" b="1" u="sng" smtClean="0">
                <a:latin typeface="TradeGothic LH Extended"/>
              </a:rPr>
              <a:t>defamatory</a:t>
            </a:r>
            <a:r>
              <a:rPr lang="en-US" altLang="en-US" sz="2400" smtClean="0">
                <a:latin typeface="TradeGothic LH Extended"/>
              </a:rPr>
              <a:t> (</a:t>
            </a:r>
            <a:r>
              <a:rPr lang="en-US" altLang="en-US" sz="2400" i="1" smtClean="0">
                <a:latin typeface="TradeGothic LH Extended"/>
              </a:rPr>
              <a:t>i.e.</a:t>
            </a:r>
            <a:r>
              <a:rPr lang="en-US" altLang="en-US" sz="2400" smtClean="0">
                <a:latin typeface="TradeGothic LH Extended"/>
              </a:rPr>
              <a:t>, harmful to reputation)</a:t>
            </a:r>
          </a:p>
          <a:p>
            <a:pPr eaLnBrk="1" hangingPunct="1">
              <a:spcAft>
                <a:spcPts val="1200"/>
              </a:spcAft>
            </a:pPr>
            <a:r>
              <a:rPr lang="en-US" altLang="en-US" sz="2400" smtClean="0">
                <a:latin typeface="TradeGothic LH Extended"/>
              </a:rPr>
              <a:t>That is </a:t>
            </a:r>
            <a:r>
              <a:rPr lang="en-US" altLang="en-US" sz="2400" b="1" u="sng" smtClean="0">
                <a:latin typeface="TradeGothic LH Extended"/>
              </a:rPr>
              <a:t>about the plaintiff</a:t>
            </a:r>
            <a:r>
              <a:rPr lang="en-US" altLang="en-US" sz="2400" b="1" smtClean="0">
                <a:latin typeface="TradeGothic LH Extended"/>
              </a:rPr>
              <a:t>  </a:t>
            </a:r>
            <a:r>
              <a:rPr lang="en-US" altLang="en-US" sz="2400" smtClean="0">
                <a:latin typeface="TradeGothic LH Extended"/>
              </a:rPr>
              <a:t>(“of and concerning”)</a:t>
            </a:r>
          </a:p>
          <a:p>
            <a:pPr eaLnBrk="1" hangingPunct="1">
              <a:spcAft>
                <a:spcPts val="1200"/>
              </a:spcAft>
            </a:pPr>
            <a:r>
              <a:rPr lang="en-US" altLang="en-US" sz="2400" smtClean="0">
                <a:latin typeface="TradeGothic LH Extended"/>
              </a:rPr>
              <a:t>That is </a:t>
            </a:r>
            <a:r>
              <a:rPr lang="en-US" altLang="en-US" sz="2400" b="1" u="sng" smtClean="0">
                <a:latin typeface="TradeGothic LH Extended"/>
              </a:rPr>
              <a:t>materially false</a:t>
            </a:r>
            <a:r>
              <a:rPr lang="en-US" altLang="en-US" sz="2400" b="1" smtClean="0">
                <a:latin typeface="TradeGothic LH Extended"/>
              </a:rPr>
              <a:t> </a:t>
            </a:r>
          </a:p>
          <a:p>
            <a:pPr eaLnBrk="1" hangingPunct="1">
              <a:spcAft>
                <a:spcPts val="1200"/>
              </a:spcAft>
            </a:pPr>
            <a:r>
              <a:rPr lang="en-US" altLang="en-US" sz="2400">
                <a:latin typeface="TradeGothic LH Extended"/>
              </a:rPr>
              <a:t>W</a:t>
            </a:r>
            <a:r>
              <a:rPr lang="en-US" altLang="en-US" sz="2400" smtClean="0">
                <a:latin typeface="TradeGothic LH Extended"/>
              </a:rPr>
              <a:t>ithout any legal </a:t>
            </a:r>
            <a:r>
              <a:rPr lang="en-US" altLang="en-US" sz="2400" b="1" u="sng" smtClean="0">
                <a:latin typeface="TradeGothic LH Extended"/>
              </a:rPr>
              <a:t>privilege</a:t>
            </a:r>
            <a:r>
              <a:rPr lang="en-US" altLang="en-US" sz="2400" smtClean="0">
                <a:latin typeface="TradeGothic LH Extended"/>
              </a:rPr>
              <a:t> </a:t>
            </a:r>
            <a:endParaRPr lang="en-US" altLang="en-US" sz="2400" u="sng" smtClean="0">
              <a:latin typeface="TradeGothic LH Extended"/>
            </a:endParaRPr>
          </a:p>
          <a:p>
            <a:pPr eaLnBrk="1" hangingPunct="1">
              <a:spcAft>
                <a:spcPts val="1200"/>
              </a:spcAft>
            </a:pPr>
            <a:r>
              <a:rPr lang="en-US" altLang="en-US" sz="2400" smtClean="0">
                <a:latin typeface="TradeGothic LH Extended"/>
              </a:rPr>
              <a:t>With </a:t>
            </a:r>
            <a:r>
              <a:rPr lang="en-US" altLang="en-US" sz="2400" b="1" u="sng" smtClean="0">
                <a:latin typeface="TradeGothic LH Extended"/>
              </a:rPr>
              <a:t>fault</a:t>
            </a:r>
            <a:r>
              <a:rPr lang="en-US" altLang="en-US" sz="2400" smtClean="0">
                <a:latin typeface="TradeGothic LH Extended"/>
              </a:rPr>
              <a:t> </a:t>
            </a:r>
            <a:endParaRPr lang="en-US" altLang="en-US" sz="2400" u="sng" smtClean="0">
              <a:latin typeface="TradeGothic LH Extended"/>
            </a:endParaRPr>
          </a:p>
          <a:p>
            <a:pPr eaLnBrk="1" hangingPunct="1">
              <a:spcAft>
                <a:spcPts val="1200"/>
              </a:spcAft>
            </a:pPr>
            <a:r>
              <a:rPr lang="en-US" altLang="en-US" sz="2400" b="1" u="sng" smtClean="0">
                <a:latin typeface="TradeGothic LH Extended"/>
              </a:rPr>
              <a:t>Causing injury</a:t>
            </a:r>
            <a:r>
              <a:rPr lang="en-US" altLang="en-US" sz="2400" b="1" smtClean="0">
                <a:latin typeface="TradeGothic LH Extended"/>
              </a:rPr>
              <a:t> </a:t>
            </a:r>
            <a:r>
              <a:rPr lang="en-US" altLang="en-US" sz="2400" smtClean="0">
                <a:latin typeface="TradeGothic LH Extended"/>
              </a:rPr>
              <a:t>to the plaintiff</a:t>
            </a:r>
          </a:p>
          <a:p>
            <a:endParaRPr lang="en-US" altLang="en-US" smtClean="0">
              <a:latin typeface="TradeGothic LT Extended" charset="0"/>
            </a:endParaRPr>
          </a:p>
        </p:txBody>
      </p:sp>
    </p:spTree>
    <p:extLst>
      <p:ext uri="{BB962C8B-B14F-4D97-AF65-F5344CB8AC3E}">
        <p14:creationId xmlns:p14="http://schemas.microsoft.com/office/powerpoint/2010/main" val="3656018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4000" smtClean="0"/>
              <a:t>Tips for reducing defamation risk</a:t>
            </a:r>
            <a:endParaRPr lang="en-US" sz="4000"/>
          </a:p>
        </p:txBody>
      </p:sp>
      <p:sp>
        <p:nvSpPr>
          <p:cNvPr id="3" name="Content Placeholder 2"/>
          <p:cNvSpPr>
            <a:spLocks noGrp="1"/>
          </p:cNvSpPr>
          <p:nvPr>
            <p:ph idx="1"/>
          </p:nvPr>
        </p:nvSpPr>
        <p:spPr/>
        <p:txBody>
          <a:bodyPr/>
          <a:lstStyle/>
          <a:p>
            <a:pPr>
              <a:lnSpc>
                <a:spcPct val="100000"/>
              </a:lnSpc>
              <a:spcBef>
                <a:spcPct val="0"/>
              </a:spcBef>
            </a:pPr>
            <a:r>
              <a:rPr lang="en-US" sz="2800" u="sng" smtClean="0"/>
              <a:t>Tip #1: Be Aware of Implications:</a:t>
            </a:r>
            <a:br>
              <a:rPr lang="en-US" sz="2800" u="sng" smtClean="0"/>
            </a:br>
          </a:p>
          <a:p>
            <a:pPr>
              <a:lnSpc>
                <a:spcPct val="100000"/>
              </a:lnSpc>
              <a:spcBef>
                <a:spcPct val="0"/>
              </a:spcBef>
            </a:pPr>
            <a:r>
              <a:rPr lang="en-US" sz="2800" u="sng" smtClean="0"/>
              <a:t>Defamation </a:t>
            </a:r>
            <a:r>
              <a:rPr lang="en-US" sz="2800" u="sng"/>
              <a:t>by implication</a:t>
            </a:r>
            <a:r>
              <a:rPr lang="en-US" sz="2800"/>
              <a:t>: In some circumstances, the reasonably understood (but unstated) implications of a statement may be actionable as defamation.</a:t>
            </a:r>
            <a:br>
              <a:rPr lang="en-US" sz="2800"/>
            </a:br>
          </a:p>
          <a:p>
            <a:pPr>
              <a:lnSpc>
                <a:spcPct val="100000"/>
              </a:lnSpc>
              <a:spcBef>
                <a:spcPct val="0"/>
              </a:spcBef>
            </a:pPr>
            <a:r>
              <a:rPr lang="en-US" sz="2800"/>
              <a:t>Defamation by implication claims can arise from:</a:t>
            </a:r>
          </a:p>
          <a:p>
            <a:pPr lvl="1">
              <a:lnSpc>
                <a:spcPct val="100000"/>
              </a:lnSpc>
              <a:spcBef>
                <a:spcPct val="0"/>
              </a:spcBef>
            </a:pPr>
            <a:r>
              <a:rPr lang="en-US"/>
              <a:t>Juxtaposition of photos with text</a:t>
            </a:r>
          </a:p>
          <a:p>
            <a:pPr lvl="1">
              <a:lnSpc>
                <a:spcPct val="100000"/>
              </a:lnSpc>
              <a:spcBef>
                <a:spcPct val="0"/>
              </a:spcBef>
            </a:pPr>
            <a:r>
              <a:rPr lang="en-US"/>
              <a:t>Arrangement of words</a:t>
            </a:r>
          </a:p>
          <a:p>
            <a:pPr lvl="1">
              <a:lnSpc>
                <a:spcPct val="100000"/>
              </a:lnSpc>
              <a:spcBef>
                <a:spcPct val="0"/>
              </a:spcBef>
            </a:pPr>
            <a:r>
              <a:rPr lang="en-US"/>
              <a:t>Omission of material point</a:t>
            </a:r>
          </a:p>
          <a:p>
            <a:pPr lvl="1">
              <a:lnSpc>
                <a:spcPct val="100000"/>
              </a:lnSpc>
              <a:spcBef>
                <a:spcPct val="0"/>
              </a:spcBef>
            </a:pPr>
            <a:r>
              <a:rPr lang="en-US"/>
              <a:t>Suggestive section headings</a:t>
            </a:r>
          </a:p>
          <a:p>
            <a:pPr marL="0" indent="0">
              <a:buNone/>
            </a:pPr>
            <a:endParaRPr lang="en-US" sz="2800"/>
          </a:p>
        </p:txBody>
      </p:sp>
    </p:spTree>
    <p:extLst>
      <p:ext uri="{BB962C8B-B14F-4D97-AF65-F5344CB8AC3E}">
        <p14:creationId xmlns:p14="http://schemas.microsoft.com/office/powerpoint/2010/main" val="3678950469"/>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228600" y="2233961"/>
            <a:ext cx="3581400" cy="2895600"/>
          </a:xfrm>
        </p:spPr>
        <p:txBody>
          <a:bodyPr/>
          <a:lstStyle/>
          <a:p>
            <a:pPr algn="ctr"/>
            <a:r>
              <a:rPr lang="en-US" sz="2400" i="1">
                <a:latin typeface="+mn-lt"/>
              </a:rPr>
              <a:t>Cheney v. Daily News L.P.</a:t>
            </a:r>
            <a:r>
              <a:rPr lang="en-US" sz="2400">
                <a:latin typeface="+mn-lt"/>
              </a:rPr>
              <a:t>, 654 F. App’x 578 </a:t>
            </a:r>
            <a:r>
              <a:rPr lang="en-US" sz="2400" smtClean="0">
                <a:latin typeface="+mn-lt"/>
              </a:rPr>
              <a:t>(3d Cir. 2016)</a:t>
            </a:r>
            <a:endParaRPr lang="en-US" sz="2400" i="1">
              <a:latin typeface="+mn-lt"/>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86200" y="489886"/>
            <a:ext cx="4495800" cy="628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5056" y="381000"/>
            <a:ext cx="2372765" cy="584775"/>
          </a:xfrm>
          <a:prstGeom prst="rect">
            <a:avLst/>
          </a:prstGeom>
        </p:spPr>
        <p:txBody>
          <a:bodyPr wrap="none">
            <a:spAutoFit/>
          </a:bodyPr>
          <a:lstStyle/>
          <a:p>
            <a:r>
              <a:rPr lang="en-US" sz="3200" b="1">
                <a:solidFill>
                  <a:schemeClr val="tx1"/>
                </a:solidFill>
                <a:latin typeface="Times New Roman" panose="02020603050405020304" pitchFamily="18" charset="0"/>
                <a:cs typeface="Times New Roman" panose="02020603050405020304" pitchFamily="18" charset="0"/>
              </a:rPr>
              <a:t>Implications</a:t>
            </a:r>
          </a:p>
        </p:txBody>
      </p:sp>
    </p:spTree>
    <p:extLst>
      <p:ext uri="{BB962C8B-B14F-4D97-AF65-F5344CB8AC3E}">
        <p14:creationId xmlns:p14="http://schemas.microsoft.com/office/powerpoint/2010/main" val="1997104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4000" smtClean="0"/>
              <a:t>Tips for Avoiding Implication Claims</a:t>
            </a:r>
            <a:endParaRPr lang="en-US" sz="4000"/>
          </a:p>
        </p:txBody>
      </p:sp>
      <p:sp>
        <p:nvSpPr>
          <p:cNvPr id="3" name="Content Placeholder 2"/>
          <p:cNvSpPr>
            <a:spLocks noGrp="1"/>
          </p:cNvSpPr>
          <p:nvPr>
            <p:ph idx="1"/>
          </p:nvPr>
        </p:nvSpPr>
        <p:spPr>
          <a:xfrm>
            <a:off x="457200" y="1600200"/>
            <a:ext cx="4953000" cy="4525963"/>
          </a:xfrm>
        </p:spPr>
        <p:txBody>
          <a:bodyPr/>
          <a:lstStyle/>
          <a:p>
            <a:r>
              <a:rPr lang="en-US" sz="2400"/>
              <a:t>Watch for juxtapositions.</a:t>
            </a:r>
          </a:p>
          <a:p>
            <a:r>
              <a:rPr lang="en-US" sz="2400"/>
              <a:t>Review reports that include all elements – including promotional materials and photographs.  Look for potential implications in context.</a:t>
            </a:r>
          </a:p>
          <a:p>
            <a:r>
              <a:rPr lang="en-US" sz="2400"/>
              <a:t>Review reports about groups, where broad statements are made or categories of people.  Are all potentially defamatory statements applicable to all identified or identifiable people or entities?  If not, is that clear?</a:t>
            </a:r>
          </a:p>
          <a:p>
            <a:endParaRPr lang="en-US" sz="3600"/>
          </a:p>
        </p:txBody>
      </p:sp>
      <p:pic>
        <p:nvPicPr>
          <p:cNvPr id="4" name="Picture 3"/>
          <p:cNvPicPr>
            <a:picLocks noChangeAspect="1"/>
          </p:cNvPicPr>
          <p:nvPr/>
        </p:nvPicPr>
        <p:blipFill>
          <a:blip r:embed="rId3"/>
          <a:stretch>
            <a:fillRect/>
          </a:stretch>
        </p:blipFill>
        <p:spPr>
          <a:xfrm>
            <a:off x="5562600" y="2590800"/>
            <a:ext cx="2853175" cy="1908213"/>
          </a:xfrm>
          <a:prstGeom prst="rect">
            <a:avLst/>
          </a:prstGeom>
        </p:spPr>
      </p:pic>
    </p:spTree>
    <p:extLst>
      <p:ext uri="{BB962C8B-B14F-4D97-AF65-F5344CB8AC3E}">
        <p14:creationId xmlns:p14="http://schemas.microsoft.com/office/powerpoint/2010/main" val="3226970563"/>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Tips for reducing defamation risk</a:t>
            </a:r>
            <a:endParaRPr lang="en-US"/>
          </a:p>
        </p:txBody>
      </p:sp>
      <p:sp>
        <p:nvSpPr>
          <p:cNvPr id="3" name="Content Placeholder 2"/>
          <p:cNvSpPr>
            <a:spLocks noGrp="1"/>
          </p:cNvSpPr>
          <p:nvPr>
            <p:ph idx="1"/>
          </p:nvPr>
        </p:nvSpPr>
        <p:spPr/>
        <p:txBody>
          <a:bodyPr/>
          <a:lstStyle/>
          <a:p>
            <a:r>
              <a:rPr lang="en-US" u="sng" smtClean="0"/>
              <a:t>Tip #2: Watch out for minor characters</a:t>
            </a:r>
          </a:p>
          <a:p>
            <a:r>
              <a:rPr lang="en-US" kern="0" smtClean="0">
                <a:cs typeface="Arial" panose="020b0604020202020204" pitchFamily="34" charset="0"/>
              </a:rPr>
              <a:t>The </a:t>
            </a:r>
            <a:r>
              <a:rPr lang="en-US" kern="0">
                <a:cs typeface="Arial" panose="020b0604020202020204" pitchFamily="34" charset="0"/>
              </a:rPr>
              <a:t>main subject of a report is not the only one who can assert a claim for defamation.</a:t>
            </a:r>
          </a:p>
          <a:p>
            <a:r>
              <a:rPr lang="en-US" kern="0">
                <a:cs typeface="Arial" panose="020b0604020202020204" pitchFamily="34" charset="0"/>
              </a:rPr>
              <a:t>Pay attention to anyone or any entity that may be “identifiable.”</a:t>
            </a:r>
          </a:p>
          <a:p>
            <a:pPr marL="0" indent="0">
              <a:buNone/>
            </a:pPr>
            <a:endParaRPr lang="en-US" u="sng"/>
          </a:p>
        </p:txBody>
      </p:sp>
      <p:pic>
        <p:nvPicPr>
          <p:cNvPr id="4" name="Picture 3"/>
          <p:cNvPicPr>
            <a:picLocks noChangeAspect="1"/>
          </p:cNvPicPr>
          <p:nvPr/>
        </p:nvPicPr>
        <p:blipFill>
          <a:blip r:embed="rId3"/>
          <a:stretch>
            <a:fillRect/>
          </a:stretch>
        </p:blipFill>
        <p:spPr>
          <a:xfrm>
            <a:off x="2581275" y="4419600"/>
            <a:ext cx="3981450" cy="1143000"/>
          </a:xfrm>
          <a:prstGeom prst="rect">
            <a:avLst/>
          </a:prstGeom>
        </p:spPr>
      </p:pic>
    </p:spTree>
    <p:extLst>
      <p:ext uri="{BB962C8B-B14F-4D97-AF65-F5344CB8AC3E}">
        <p14:creationId xmlns:p14="http://schemas.microsoft.com/office/powerpoint/2010/main" val="1715448789"/>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04800"/>
            <a:ext cx="7377600" cy="5747078"/>
          </a:xfrm>
          <a:prstGeom prst="rect">
            <a:avLst/>
          </a:prstGeom>
        </p:spPr>
      </p:pic>
    </p:spTree>
    <p:extLst>
      <p:ext uri="{BB962C8B-B14F-4D97-AF65-F5344CB8AC3E}">
        <p14:creationId xmlns:p14="http://schemas.microsoft.com/office/powerpoint/2010/main" val="9725703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sld>
</file>

<file path=ppt/tags/tag1.xml><?xml version="1.0" encoding="utf-8"?>
<p:tagLst xmlns:p="http://schemas.openxmlformats.org/presentationml/2006/main">
  <p:tag name="AS_NET" val="4.0.30319.42000"/>
  <p:tag name="AS_OS" val="Microsoft Windows NT 10.0.19044.0"/>
  <p:tag name="AS_RELEASE_DATE" val="2017.08.21"/>
  <p:tag name="AS_TITLE" val="Aspose.Slides for .NET 4.0"/>
  <p:tag name="AS_VERSION" val="17.8"/>
</p:tagLst>
</file>

<file path=ppt/theme/theme1.xml><?xml version="1.0" encoding="utf-8"?>
<a:theme xmlns:r="http://schemas.openxmlformats.org/officeDocument/2006/relationships" xmlns:a="http://schemas.openxmlformats.org/drawingml/2006/main" name="Office Theme">
  <a:themeElements>
    <a:clrScheme name="Ballard PPT">
      <a:dk1>
        <a:srgbClr val="000000"/>
      </a:dk1>
      <a:lt1>
        <a:sysClr val="window" lastClr="FFFFFF"/>
      </a:lt1>
      <a:dk2>
        <a:srgbClr val="262626"/>
      </a:dk2>
      <a:lt2>
        <a:srgbClr val="FFFFFF"/>
      </a:lt2>
      <a:accent1>
        <a:srgbClr val="FFE000"/>
      </a:accent1>
      <a:accent2>
        <a:srgbClr val="7F7F7F"/>
      </a:accent2>
      <a:accent3>
        <a:srgbClr val="BAD636"/>
      </a:accent3>
      <a:accent4>
        <a:srgbClr val="D8D8D8"/>
      </a:accent4>
      <a:accent5>
        <a:srgbClr val="BAD636"/>
      </a:accent5>
      <a:accent6>
        <a:srgbClr val="FF9350"/>
      </a:accent6>
      <a:hlink>
        <a:srgbClr val="7F7F7F"/>
      </a:hlink>
      <a:folHlink>
        <a:srgbClr val="8AC8EC"/>
      </a:folHlink>
    </a:clrScheme>
    <a:fontScheme name="Garamond">
      <a:majorFont>
        <a:latin typeface="Garamond"/>
        <a:ea typeface="Arial"/>
        <a:cs typeface="Arial"/>
      </a:majorFont>
      <a:minorFont>
        <a:latin typeface="Garamond"/>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dirty="0" smtClean="0"/>
        </a:defPPr>
      </a:lstStyle>
    </a:txDef>
  </a:objectDefaults>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ntranet Document" ma:contentTypeID="0x01010005EDDE4131073E4FBC5E0652AE7593250100DC69BC8517333B4189A4FD4D31C5F423" ma:contentTypeVersion="28" ma:contentTypeDescription="This is the Document Base content type used in the Document Portal" ma:contentTypeScope="" ma:versionID="dbf638e5a8cdd41d1d3ec1a3bc7b0682">
  <xsd:schema xmlns:xsd="http://www.w3.org/2001/XMLSchema" xmlns:xs="http://www.w3.org/2001/XMLSchema" xmlns:p="http://schemas.microsoft.com/office/2006/metadata/properties" xmlns:ns2="a3fd1638-164f-4fee-8ee2-646cea2cde24" xmlns:ns3="a730e9b1-eeee-4439-af08-5fae092444ea" xmlns:ns4="22f2e631-ab64-415b-b4e5-6435f3990a65" xmlns:ns5="5cf38c42-1c73-49ea-8543-acee324b0d9a" xmlns:ns6="http://schemas.microsoft.com/sharepoint/v4" targetNamespace="http://schemas.microsoft.com/office/2006/metadata/properties" ma:root="true" ma:fieldsID="5f2f1b4c11b85c1b096443362e61d645" ns2:_="" ns3:_="" ns4:_="" ns5:_="" ns6:_="">
    <xsd:import namespace="a3fd1638-164f-4fee-8ee2-646cea2cde24"/>
    <xsd:import namespace="a730e9b1-eeee-4439-af08-5fae092444ea"/>
    <xsd:import namespace="22f2e631-ab64-415b-b4e5-6435f3990a65"/>
    <xsd:import namespace="5cf38c42-1c73-49ea-8543-acee324b0d9a"/>
    <xsd:import namespace="http://schemas.microsoft.com/sharepoint/v4"/>
    <xsd:element name="properties">
      <xsd:complexType>
        <xsd:sequence>
          <xsd:element name="documentManagement">
            <xsd:complexType>
              <xsd:all>
                <xsd:element ref="ns2:OwlDocPortalDescription" minOccurs="0"/>
                <xsd:element ref="ns3:OwlPromoteItem" minOccurs="0"/>
                <xsd:element ref="ns3:OwlReviewExpiryDate" minOccurs="0"/>
                <xsd:element ref="ns4:SortID" minOccurs="0"/>
                <xsd:element ref="ns2:j8d224eb85a04bad8350c4e063323d9d" minOccurs="0"/>
                <xsd:element ref="ns2:ee472a33148f4122ae325a6b958a388d" minOccurs="0"/>
                <xsd:element ref="ns2:neb937737534466faa521960088324d6" minOccurs="0"/>
                <xsd:element ref="ns2:nb52f31bb8e64550bd4872eb28c707d5" minOccurs="0"/>
                <xsd:element ref="ns2:g0c2e78e183c42fa925a79bee115ae77" minOccurs="0"/>
                <xsd:element ref="ns2:k36743034ffc45868f33af1288e53479" minOccurs="0"/>
                <xsd:element ref="ns2:TaxCatchAll"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2:TaxCatchAllLabel" minOccurs="0"/>
                <xsd:element ref="ns5:SharedWithUsers" minOccurs="0"/>
                <xsd:element ref="ns5:SharedWithDetails" minOccurs="0"/>
                <xsd:element ref="ns6:IconOverlay" minOccurs="0"/>
                <xsd:element ref="ns4: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fd1638-164f-4fee-8ee2-646cea2cde24" elementFormDefault="qualified">
    <xsd:import namespace="http://schemas.microsoft.com/office/2006/documentManagement/types"/>
    <xsd:import namespace="http://schemas.microsoft.com/office/infopath/2007/PartnerControls"/>
    <xsd:element name="OwlDocPortalDescription" ma:index="2" nillable="true" ma:displayName="Document Description" ma:internalName="OwlDocPortalDescription">
      <xsd:simpleType>
        <xsd:restriction base="dms:Note">
          <xsd:maxLength value="255"/>
        </xsd:restriction>
      </xsd:simpleType>
    </xsd:element>
    <xsd:element name="j8d224eb85a04bad8350c4e063323d9d" ma:index="13" nillable="true" ma:taxonomy="true" ma:internalName="j8d224eb85a04bad8350c4e063323d9d" ma:taxonomyFieldName="OwlContentTargetOptionsOne" ma:displayName="Target Option Office(s)" ma:default="" ma:fieldId="{38d224eb-85a0-4bad-8350-c4e063323d9d}" ma:taxonomyMulti="true" ma:sspId="0afbed2e-b3d7-45fd-afad-849aeea67b24" ma:termSetId="2335fe6c-6693-4496-88b9-6357406417f7" ma:anchorId="00000000-0000-0000-0000-000000000000" ma:open="false" ma:isKeyword="false">
      <xsd:complexType>
        <xsd:sequence>
          <xsd:element ref="pc:Terms" minOccurs="0" maxOccurs="1"/>
        </xsd:sequence>
      </xsd:complexType>
    </xsd:element>
    <xsd:element name="ee472a33148f4122ae325a6b958a388d" ma:index="15" nillable="true" ma:taxonomy="true" ma:internalName="ee472a33148f4122ae325a6b958a388d" ma:taxonomyFieldName="OwlContentTargetOptionsTwo" ma:displayName="Target Option Role(s)" ma:default="" ma:fieldId="{ee472a33-148f-4122-ae32-5a6b958a388d}" ma:taxonomyMulti="true" ma:sspId="0afbed2e-b3d7-45fd-afad-849aeea67b24" ma:termSetId="efbe4713-1f9a-46ce-90fe-738d75072e89" ma:anchorId="00000000-0000-0000-0000-000000000000" ma:open="false" ma:isKeyword="false">
      <xsd:complexType>
        <xsd:sequence>
          <xsd:element ref="pc:Terms" minOccurs="0" maxOccurs="1"/>
        </xsd:sequence>
      </xsd:complexType>
    </xsd:element>
    <xsd:element name="neb937737534466faa521960088324d6" ma:index="17" nillable="true" ma:taxonomy="true" ma:internalName="neb937737534466faa521960088324d6" ma:taxonomyFieldName="OwlContentTargetOptionsThree" ma:displayName="Target Department(s)" ma:default="" ma:fieldId="{7eb93773-7534-466f-aa52-1960088324d6}" ma:taxonomyMulti="true" ma:sspId="0afbed2e-b3d7-45fd-afad-849aeea67b24" ma:termSetId="efbe4713-1f9a-46ce-90fe-738d75072e89" ma:anchorId="00000000-0000-0000-0000-000000000000" ma:open="false" ma:isKeyword="false">
      <xsd:complexType>
        <xsd:sequence>
          <xsd:element ref="pc:Terms" minOccurs="0" maxOccurs="1"/>
        </xsd:sequence>
      </xsd:complexType>
    </xsd:element>
    <xsd:element name="nb52f31bb8e64550bd4872eb28c707d5" ma:index="19" nillable="true" ma:taxonomy="true" ma:internalName="nb52f31bb8e64550bd4872eb28c707d5" ma:taxonomyFieldName="OwlContentTargetOptionsFour" ma:displayName="Unused Target Option Four" ma:default="" ma:fieldId="{7b52f31b-b8e6-4550-bd48-72eb28c707d5}" ma:taxonomyMulti="true" ma:sspId="0afbed2e-b3d7-45fd-afad-849aeea67b24" ma:termSetId="e0ec26d8-dfcc-4302-b688-d5572fa31698" ma:anchorId="00000000-0000-0000-0000-000000000000" ma:open="false" ma:isKeyword="false">
      <xsd:complexType>
        <xsd:sequence>
          <xsd:element ref="pc:Terms" minOccurs="0" maxOccurs="1"/>
        </xsd:sequence>
      </xsd:complexType>
    </xsd:element>
    <xsd:element name="g0c2e78e183c42fa925a79bee115ae77" ma:index="21" ma:taxonomy="true" ma:internalName="g0c2e78e183c42fa925a79bee115ae77" ma:taxonomyFieldName="OwlTags" ma:displayName="Tags" ma:readOnly="false" ma:default="" ma:fieldId="{00c2e78e-183c-42fa-925a-79bee115ae77}" ma:taxonomyMulti="true" ma:sspId="0afbed2e-b3d7-45fd-afad-849aeea67b24" ma:termSetId="b55c5951-916d-47b5-8134-0ba1322ff278" ma:anchorId="00000000-0000-0000-0000-000000000000" ma:open="false" ma:isKeyword="false">
      <xsd:complexType>
        <xsd:sequence>
          <xsd:element ref="pc:Terms" minOccurs="0" maxOccurs="1"/>
        </xsd:sequence>
      </xsd:complexType>
    </xsd:element>
    <xsd:element name="k36743034ffc45868f33af1288e53479" ma:index="22" ma:taxonomy="true" ma:internalName="k36743034ffc45868f33af1288e53479" ma:taxonomyFieldName="OwlDocPortalCategory" ma:displayName="Document Category" ma:readOnly="false" ma:fieldId="{43674303-4ffc-4586-8f33-af1288e53479}" ma:sspId="0afbed2e-b3d7-45fd-afad-849aeea67b24" ma:termSetId="2bcd714b-ad7d-4b07-bb3e-bb943da8651c"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c0e68d38-e10f-4cf1-9e33-7b0fcf85fdb5}" ma:internalName="TaxCatchAll" ma:showField="CatchAllData" ma:web="a3fd1638-164f-4fee-8ee2-646cea2cde24">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c0e68d38-e10f-4cf1-9e33-7b0fcf85fdb5}" ma:internalName="TaxCatchAllLabel" ma:readOnly="true" ma:showField="CatchAllDataLabel" ma:web="a3fd1638-164f-4fee-8ee2-646cea2cde2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730e9b1-eeee-4439-af08-5fae092444ea" elementFormDefault="qualified">
    <xsd:import namespace="http://schemas.microsoft.com/office/2006/documentManagement/types"/>
    <xsd:import namespace="http://schemas.microsoft.com/office/infopath/2007/PartnerControls"/>
    <xsd:element name="OwlPromoteItem" ma:index="9" nillable="true" ma:displayName="Promote Item" ma:internalName="OwlPromoteItem">
      <xsd:simpleType>
        <xsd:restriction base="dms:Boolean"/>
      </xsd:simpleType>
    </xsd:element>
    <xsd:element name="OwlReviewExpiryDate" ma:index="10" nillable="true" ma:displayName="Review/Expiry Date" ma:format="DateOnly" ma:internalName="OwlReviewExpiry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2f2e631-ab64-415b-b4e5-6435f3990a65" elementFormDefault="qualified">
    <xsd:import namespace="http://schemas.microsoft.com/office/2006/documentManagement/types"/>
    <xsd:import namespace="http://schemas.microsoft.com/office/infopath/2007/PartnerControls"/>
    <xsd:element name="SortID" ma:index="11" nillable="true" ma:displayName="SortID" ma:format="Dropdown" ma:internalName="SortID" ma:percentage="FALSE">
      <xsd:simpleType>
        <xsd:restriction base="dms:Number"/>
      </xsd:simpleType>
    </xsd:element>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ServiceAutoTags" ma:index="30" nillable="true" ma:displayName="Tags" ma:internalName="MediaServiceAutoTags"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0afbed2e-b3d7-45fd-afad-849aeea67b2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cf38c42-1c73-49ea-8543-acee324b0d9a" elementFormDefault="qualified">
    <xsd:import namespace="http://schemas.microsoft.com/office/2006/documentManagement/types"/>
    <xsd:import namespace="http://schemas.microsoft.com/office/infopath/2007/PartnerControls"/>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wlDocPortalDescription xmlns="a3fd1638-164f-4fee-8ee2-646cea2cde24" xsi:nil="true"/>
    <g0c2e78e183c42fa925a79bee115ae77 xmlns="a3fd1638-164f-4fee-8ee2-646cea2cde24">
      <Terms xmlns="http://schemas.microsoft.com/office/infopath/2007/PartnerControls">
        <TermInfo xmlns="http://schemas.microsoft.com/office/infopath/2007/PartnerControls">
          <TermName xmlns="http://schemas.microsoft.com/office/infopath/2007/PartnerControls">Marketing ＆ Business Development</TermName>
          <TermId xmlns="http://schemas.microsoft.com/office/infopath/2007/PartnerControls">89a746c7-21b8-41de-9ec9-c0fa03b1af87</TermId>
        </TermInfo>
        <TermInfo xmlns="http://schemas.microsoft.com/office/infopath/2007/PartnerControls">
          <TermName xmlns="http://schemas.microsoft.com/office/infopath/2007/PartnerControls"> Brand</TermName>
          <TermId xmlns="http://schemas.microsoft.com/office/infopath/2007/PartnerControls">accc6b89-a1d7-496a-9015-9a01d61ee185</TermId>
        </TermInfo>
      </Terms>
    </g0c2e78e183c42fa925a79bee115ae77>
    <OwlPromoteItem xmlns="a730e9b1-eeee-4439-af08-5fae092444ea" xsi:nil="true"/>
    <neb937737534466faa521960088324d6 xmlns="a3fd1638-164f-4fee-8ee2-646cea2cde24">
      <Terms xmlns="http://schemas.microsoft.com/office/infopath/2007/PartnerControls"/>
    </neb937737534466faa521960088324d6>
    <j8d224eb85a04bad8350c4e063323d9d xmlns="a3fd1638-164f-4fee-8ee2-646cea2cde24">
      <Terms xmlns="http://schemas.microsoft.com/office/infopath/2007/PartnerControls"/>
    </j8d224eb85a04bad8350c4e063323d9d>
    <OwlReviewExpiryDate xmlns="a730e9b1-eeee-4439-af08-5fae092444ea" xsi:nil="true"/>
    <TaxCatchAll xmlns="a3fd1638-164f-4fee-8ee2-646cea2cde24">
      <Value>34</Value>
      <Value>68</Value>
      <Value>78</Value>
    </TaxCatchAll>
    <k36743034ffc45868f33af1288e53479 xmlns="a3fd1638-164f-4fee-8ee2-646cea2cde24">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476907ba-37a2-4c03-9d09-ea48d5feba6e</TermId>
        </TermInfo>
      </Terms>
    </k36743034ffc45868f33af1288e53479>
    <nb52f31bb8e64550bd4872eb28c707d5 xmlns="a3fd1638-164f-4fee-8ee2-646cea2cde24">
      <Terms xmlns="http://schemas.microsoft.com/office/infopath/2007/PartnerControls"/>
    </nb52f31bb8e64550bd4872eb28c707d5>
    <ee472a33148f4122ae325a6b958a388d xmlns="a3fd1638-164f-4fee-8ee2-646cea2cde24">
      <Terms xmlns="http://schemas.microsoft.com/office/infopath/2007/PartnerControls"/>
    </ee472a33148f4122ae325a6b958a388d>
    <SortID xmlns="22f2e631-ab64-415b-b4e5-6435f3990a65">10</SortID>
    <IconOverlay xmlns="http://schemas.microsoft.com/sharepoint/v4" xsi:nil="true"/>
    <lcf76f155ced4ddcb4097134ff3c332f xmlns="22f2e631-ab64-415b-b4e5-6435f3990a6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6DE7DE8-8ACD-47B8-B9CB-CA7AAD55C46F}">
  <ds:schemaRefs>
    <ds:schemaRef ds:uri="http://schemas.microsoft.com/sharepoint/v3/contenttype/forms"/>
  </ds:schemaRefs>
</ds:datastoreItem>
</file>

<file path=customXml/itemProps2.xml><?xml version="1.0" encoding="utf-8"?>
<ds:datastoreItem xmlns:ds="http://schemas.openxmlformats.org/officeDocument/2006/customXml" ds:itemID="{ECBA3FEA-C2A5-40A8-81BD-43F3575B7B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fd1638-164f-4fee-8ee2-646cea2cde24"/>
    <ds:schemaRef ds:uri="a730e9b1-eeee-4439-af08-5fae092444ea"/>
    <ds:schemaRef ds:uri="22f2e631-ab64-415b-b4e5-6435f3990a65"/>
    <ds:schemaRef ds:uri="5cf38c42-1c73-49ea-8543-acee324b0d9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A853FF-957D-4DA7-9250-F112052EFC58}">
  <ds:schemaRefs>
    <ds:schemaRef ds:uri="http://purl.org/dc/terms/"/>
    <ds:schemaRef ds:uri="22f2e631-ab64-415b-b4e5-6435f3990a65"/>
    <ds:schemaRef ds:uri="http://schemas.microsoft.com/office/2006/metadata/properties"/>
    <ds:schemaRef ds:uri="http://schemas.microsoft.com/office/2006/documentManagement/types"/>
    <ds:schemaRef ds:uri="http://purl.org/dc/elements/1.1/"/>
    <ds:schemaRef ds:uri="http://www.w3.org/XML/1998/namespace"/>
    <ds:schemaRef ds:uri="5cf38c42-1c73-49ea-8543-acee324b0d9a"/>
    <ds:schemaRef ds:uri="http://schemas.microsoft.com/office/infopath/2007/PartnerControls"/>
    <ds:schemaRef ds:uri="http://purl.org/dc/dcmitype/"/>
    <ds:schemaRef ds:uri="a3fd1638-164f-4fee-8ee2-646cea2cde24"/>
    <ds:schemaRef ds:uri="http://schemas.openxmlformats.org/package/2006/metadata/core-properties"/>
    <ds:schemaRef ds:uri="http://schemas.microsoft.com/sharepoint/v4"/>
    <ds:schemaRef ds:uri="a730e9b1-eeee-4439-af08-5fae092444ea"/>
  </ds:schemaRefs>
</ds:datastoreItem>
</file>

<file path=docProps/app.xml><?xml version="1.0" encoding="utf-8"?>
<Properties xmlns:vt="http://schemas.openxmlformats.org/officeDocument/2006/docPropsVTypes" xmlns="http://schemas.openxmlformats.org/officeDocument/2006/extended-properties">
  <Company/>
  <PresentationFormat>On-screen Show (4:3)</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17.0800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1601-01-01T00:00:00.000</cp:lastPrinted>
  <dcterms:created xsi:type="dcterms:W3CDTF">1601-01-01T00:00:00Z</dcterms:created>
  <dcterms:modified xsi:type="dcterms:W3CDTF">1601-01-01T00:00:00Z</dcterms:modified>
</cp:coreProperties>
</file>